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6" r:id="rId2"/>
    <p:sldId id="257" r:id="rId3"/>
    <p:sldId id="286" r:id="rId4"/>
    <p:sldId id="269" r:id="rId5"/>
    <p:sldId id="283" r:id="rId6"/>
    <p:sldId id="287" r:id="rId7"/>
    <p:sldId id="288" r:id="rId8"/>
    <p:sldId id="289" r:id="rId9"/>
    <p:sldId id="290" r:id="rId10"/>
    <p:sldId id="265" r:id="rId11"/>
    <p:sldId id="267" r:id="rId12"/>
    <p:sldId id="258" r:id="rId13"/>
    <p:sldId id="259" r:id="rId14"/>
    <p:sldId id="260" r:id="rId15"/>
    <p:sldId id="291" r:id="rId16"/>
    <p:sldId id="292" r:id="rId17"/>
    <p:sldId id="293" r:id="rId18"/>
    <p:sldId id="294" r:id="rId19"/>
    <p:sldId id="295" r:id="rId20"/>
    <p:sldId id="297" r:id="rId21"/>
    <p:sldId id="296" r:id="rId22"/>
    <p:sldId id="298" r:id="rId23"/>
    <p:sldId id="299" r:id="rId24"/>
    <p:sldId id="284" r:id="rId25"/>
  </p:sldIdLst>
  <p:sldSz cx="24384000" cy="13716000"/>
  <p:notesSz cx="6858000" cy="9144000"/>
  <p:embeddedFontLst>
    <p:embeddedFont>
      <p:font typeface="DM Sans" pitchFamily="2" charset="0"/>
      <p:regular r:id="rId27"/>
      <p:bold r:id="rId28"/>
      <p:italic r:id="rId29"/>
      <p:boldItalic r:id="rId30"/>
    </p:embeddedFont>
    <p:embeddedFont>
      <p:font typeface="Montserrat Bold" panose="020B0604020202020204" charset="0"/>
      <p:regular r:id="rId31"/>
      <p:bold r:id="rId32"/>
      <p:italic r:id="rId33"/>
      <p:boldItalic r:id="rId3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1pPr>
    <a:lvl2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2pPr>
    <a:lvl3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3pPr>
    <a:lvl4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4pPr>
    <a:lvl5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5pPr>
    <a:lvl6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6pPr>
    <a:lvl7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7pPr>
    <a:lvl8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8pPr>
    <a:lvl9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762"/>
    <a:srgbClr val="F1EEE3"/>
    <a:srgbClr val="40742B"/>
    <a:srgbClr val="015100"/>
    <a:srgbClr val="FFC866"/>
    <a:srgbClr val="FFB632"/>
    <a:srgbClr val="FAA200"/>
    <a:srgbClr val="FFA400"/>
    <a:srgbClr val="BF7B00"/>
    <a:srgbClr val="D5CA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chemeClr val="accent6">
          <a:hueOff val="5408370"/>
          <a:satOff val="-100000"/>
          <a:lumOff val="36989"/>
        </a:scheme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5408370"/>
              <a:satOff val="-100000"/>
              <a:lumOff val="36989"/>
            </a:schemeClr>
          </a:solidFill>
        </a:fill>
      </a:tcStyle>
    </a:lastRow>
    <a:firstRow>
      <a:tcTxStyle b="on" i="off">
        <a:font>
          <a:latin typeface="Helvetica Neue"/>
          <a:ea typeface="Helvetica Neue"/>
          <a:cs typeface="Helvetica Neue"/>
        </a:font>
        <a:schemeClr val="accent6">
          <a:hueOff val="5408370"/>
          <a:satOff val="-100000"/>
          <a:lumOff val="36989"/>
        </a:scheme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1"/>
    <p:restoredTop sz="94664"/>
  </p:normalViewPr>
  <p:slideViewPr>
    <p:cSldViewPr snapToGrid="0" snapToObjects="1">
      <p:cViewPr varScale="1">
        <p:scale>
          <a:sx n="75" d="100"/>
          <a:sy n="75" d="100"/>
        </p:scale>
        <p:origin x="3156" y="96"/>
      </p:cViewPr>
      <p:guideLst/>
    </p:cSldViewPr>
  </p:slideViewPr>
  <p:notesTextViewPr>
    <p:cViewPr>
      <p:scale>
        <a:sx n="20" d="100"/>
        <a:sy n="2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AED33-B1D9-4C00-88C8-99CEB61EC9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E6E24-833B-4BA9-9B93-870FE23487C4}">
      <dgm:prSet/>
      <dgm:spPr>
        <a:solidFill>
          <a:srgbClr val="729762"/>
        </a:solidFill>
        <a:ln>
          <a:noFill/>
        </a:ln>
      </dgm:spPr>
      <dgm:t>
        <a:bodyPr/>
        <a:lstStyle/>
        <a:p>
          <a:r>
            <a:rPr lang="en-US" dirty="0"/>
            <a:t>Leadership: Wilderness wonderers</a:t>
          </a:r>
        </a:p>
      </dgm:t>
    </dgm:pt>
    <dgm:pt modelId="{7D561CF3-499E-4D4D-A46C-CE2D59B753B2}" type="parTrans" cxnId="{673355F1-2708-4216-A318-340D30AD1E5C}">
      <dgm:prSet/>
      <dgm:spPr/>
      <dgm:t>
        <a:bodyPr/>
        <a:lstStyle/>
        <a:p>
          <a:endParaRPr lang="en-US"/>
        </a:p>
      </dgm:t>
    </dgm:pt>
    <dgm:pt modelId="{10D4A79B-536E-4CCC-BA76-72A0D2D52518}" type="sibTrans" cxnId="{673355F1-2708-4216-A318-340D30AD1E5C}">
      <dgm:prSet/>
      <dgm:spPr/>
      <dgm:t>
        <a:bodyPr/>
        <a:lstStyle/>
        <a:p>
          <a:endParaRPr lang="en-US"/>
        </a:p>
      </dgm:t>
    </dgm:pt>
    <dgm:pt modelId="{83FAA69A-9BEA-42CA-9242-D085068FB065}">
      <dgm:prSet/>
      <dgm:spPr>
        <a:solidFill>
          <a:srgbClr val="729762"/>
        </a:solidFill>
        <a:ln>
          <a:noFill/>
        </a:ln>
      </dgm:spPr>
      <dgm:t>
        <a:bodyPr/>
        <a:lstStyle/>
        <a:p>
          <a:r>
            <a:rPr lang="en-US" dirty="0"/>
            <a:t>Brave: Man of valor, had to undo warfare mindset - Staff</a:t>
          </a:r>
        </a:p>
      </dgm:t>
    </dgm:pt>
    <dgm:pt modelId="{FE32D8AA-2529-4863-9A95-065FFA68512F}" type="parTrans" cxnId="{C97C5648-D0F1-493E-9CB2-CF8E70D6F951}">
      <dgm:prSet/>
      <dgm:spPr/>
      <dgm:t>
        <a:bodyPr/>
        <a:lstStyle/>
        <a:p>
          <a:endParaRPr lang="en-US"/>
        </a:p>
      </dgm:t>
    </dgm:pt>
    <dgm:pt modelId="{F37817E7-E0CF-4A37-8D91-863D95B33681}" type="sibTrans" cxnId="{C97C5648-D0F1-493E-9CB2-CF8E70D6F951}">
      <dgm:prSet/>
      <dgm:spPr/>
      <dgm:t>
        <a:bodyPr/>
        <a:lstStyle/>
        <a:p>
          <a:endParaRPr lang="en-US"/>
        </a:p>
      </dgm:t>
    </dgm:pt>
    <dgm:pt modelId="{D3FA473E-5405-4E02-860A-FE3626DFC095}">
      <dgm:prSet/>
      <dgm:spPr>
        <a:solidFill>
          <a:srgbClr val="729762"/>
        </a:solidFill>
        <a:ln>
          <a:noFill/>
        </a:ln>
      </dgm:spPr>
      <dgm:t>
        <a:bodyPr/>
        <a:lstStyle/>
        <a:p>
          <a:r>
            <a:rPr lang="en-US" dirty="0"/>
            <a:t>Physically fit: Lived (120yrs.) with vigor, sight &amp; strength</a:t>
          </a:r>
        </a:p>
      </dgm:t>
    </dgm:pt>
    <dgm:pt modelId="{B855504A-B22C-4213-9DD4-E649521F6D6A}" type="parTrans" cxnId="{E7330A6E-7631-4928-976A-B65EAA0A62DA}">
      <dgm:prSet/>
      <dgm:spPr/>
      <dgm:t>
        <a:bodyPr/>
        <a:lstStyle/>
        <a:p>
          <a:endParaRPr lang="en-US"/>
        </a:p>
      </dgm:t>
    </dgm:pt>
    <dgm:pt modelId="{0D5D2458-7D70-4A70-B4D4-9E9131B6D816}" type="sibTrans" cxnId="{E7330A6E-7631-4928-976A-B65EAA0A62DA}">
      <dgm:prSet/>
      <dgm:spPr/>
      <dgm:t>
        <a:bodyPr/>
        <a:lstStyle/>
        <a:p>
          <a:endParaRPr lang="en-US"/>
        </a:p>
      </dgm:t>
    </dgm:pt>
    <dgm:pt modelId="{11AEF570-5C37-420F-8A90-7DC0A17DF0C8}">
      <dgm:prSet/>
      <dgm:spPr>
        <a:solidFill>
          <a:srgbClr val="729762"/>
        </a:solidFill>
        <a:ln>
          <a:noFill/>
        </a:ln>
      </dgm:spPr>
      <dgm:t>
        <a:bodyPr/>
        <a:lstStyle/>
        <a:p>
          <a:r>
            <a:rPr lang="en-US" dirty="0"/>
            <a:t>Intellectual: Author of Torah </a:t>
          </a:r>
        </a:p>
      </dgm:t>
    </dgm:pt>
    <dgm:pt modelId="{A2806A92-C6D4-473B-89B4-14AE5CBF66B0}" type="parTrans" cxnId="{8FB93D7E-0DFE-49D3-AE5B-8FDDAE45E703}">
      <dgm:prSet/>
      <dgm:spPr/>
      <dgm:t>
        <a:bodyPr/>
        <a:lstStyle/>
        <a:p>
          <a:endParaRPr lang="en-US"/>
        </a:p>
      </dgm:t>
    </dgm:pt>
    <dgm:pt modelId="{D6940D55-4AB3-4C8B-93F2-9541E1A4D644}" type="sibTrans" cxnId="{8FB93D7E-0DFE-49D3-AE5B-8FDDAE45E703}">
      <dgm:prSet/>
      <dgm:spPr/>
      <dgm:t>
        <a:bodyPr/>
        <a:lstStyle/>
        <a:p>
          <a:endParaRPr lang="en-US"/>
        </a:p>
      </dgm:t>
    </dgm:pt>
    <dgm:pt modelId="{84A3D88A-6471-4829-905D-6DF45B97FD12}">
      <dgm:prSet/>
      <dgm:spPr>
        <a:solidFill>
          <a:srgbClr val="729762"/>
        </a:solidFill>
        <a:ln>
          <a:noFill/>
        </a:ln>
      </dgm:spPr>
      <dgm:t>
        <a:bodyPr/>
        <a:lstStyle/>
        <a:p>
          <a:r>
            <a:rPr lang="en-US" dirty="0"/>
            <a:t>Presence: Aura of God</a:t>
          </a:r>
        </a:p>
      </dgm:t>
    </dgm:pt>
    <dgm:pt modelId="{71761E94-E92D-4181-9D7B-6510B0A9C493}" type="parTrans" cxnId="{1CCF9133-329A-408B-BAA2-241A740970D0}">
      <dgm:prSet/>
      <dgm:spPr/>
      <dgm:t>
        <a:bodyPr/>
        <a:lstStyle/>
        <a:p>
          <a:endParaRPr lang="en-US"/>
        </a:p>
      </dgm:t>
    </dgm:pt>
    <dgm:pt modelId="{FB7B3A8B-65DA-4F0D-A66A-13413F92B337}" type="sibTrans" cxnId="{1CCF9133-329A-408B-BAA2-241A740970D0}">
      <dgm:prSet/>
      <dgm:spPr/>
      <dgm:t>
        <a:bodyPr/>
        <a:lstStyle/>
        <a:p>
          <a:endParaRPr lang="en-US"/>
        </a:p>
      </dgm:t>
    </dgm:pt>
    <dgm:pt modelId="{A5830D82-7B5E-4DCE-9E47-D83348449BAB}">
      <dgm:prSet/>
      <dgm:spPr>
        <a:solidFill>
          <a:srgbClr val="729762"/>
        </a:solidFill>
        <a:ln>
          <a:noFill/>
        </a:ln>
      </dgm:spPr>
      <dgm:t>
        <a:bodyPr/>
        <a:lstStyle/>
        <a:p>
          <a:r>
            <a:rPr lang="en-US" dirty="0"/>
            <a:t>Spiritual: Burning Bush/Mount Sinai</a:t>
          </a:r>
        </a:p>
      </dgm:t>
    </dgm:pt>
    <dgm:pt modelId="{2251E5DA-CF6C-4ACC-9B30-C43A31297232}" type="parTrans" cxnId="{203FAB7A-E466-4F51-AA1C-E469E9195E11}">
      <dgm:prSet/>
      <dgm:spPr/>
      <dgm:t>
        <a:bodyPr/>
        <a:lstStyle/>
        <a:p>
          <a:endParaRPr lang="en-US"/>
        </a:p>
      </dgm:t>
    </dgm:pt>
    <dgm:pt modelId="{0C5D8C3D-48CB-4B45-9DA7-44E799E6A82B}" type="sibTrans" cxnId="{203FAB7A-E466-4F51-AA1C-E469E9195E11}">
      <dgm:prSet/>
      <dgm:spPr/>
      <dgm:t>
        <a:bodyPr/>
        <a:lstStyle/>
        <a:p>
          <a:endParaRPr lang="en-US"/>
        </a:p>
      </dgm:t>
    </dgm:pt>
    <dgm:pt modelId="{E36023B5-EBEA-E346-B8D1-4CDA20232DE1}" type="pres">
      <dgm:prSet presAssocID="{C05AED33-B1D9-4C00-88C8-99CEB61EC9C1}" presName="linear" presStyleCnt="0">
        <dgm:presLayoutVars>
          <dgm:animLvl val="lvl"/>
          <dgm:resizeHandles val="exact"/>
        </dgm:presLayoutVars>
      </dgm:prSet>
      <dgm:spPr/>
    </dgm:pt>
    <dgm:pt modelId="{6DF59E26-98E9-8C46-A89B-FE0E469C03EF}" type="pres">
      <dgm:prSet presAssocID="{4EEE6E24-833B-4BA9-9B93-870FE23487C4}" presName="parentText" presStyleLbl="node1" presStyleIdx="0" presStyleCnt="6">
        <dgm:presLayoutVars>
          <dgm:chMax val="0"/>
          <dgm:bulletEnabled val="1"/>
        </dgm:presLayoutVars>
      </dgm:prSet>
      <dgm:spPr/>
    </dgm:pt>
    <dgm:pt modelId="{81E6E542-8532-2149-8762-D5C706E4B7CA}" type="pres">
      <dgm:prSet presAssocID="{10D4A79B-536E-4CCC-BA76-72A0D2D52518}" presName="spacer" presStyleCnt="0"/>
      <dgm:spPr/>
    </dgm:pt>
    <dgm:pt modelId="{EE09A19E-BFAB-7649-A414-8A47597A54A7}" type="pres">
      <dgm:prSet presAssocID="{83FAA69A-9BEA-42CA-9242-D085068FB065}" presName="parentText" presStyleLbl="node1" presStyleIdx="1" presStyleCnt="6">
        <dgm:presLayoutVars>
          <dgm:chMax val="0"/>
          <dgm:bulletEnabled val="1"/>
        </dgm:presLayoutVars>
      </dgm:prSet>
      <dgm:spPr/>
    </dgm:pt>
    <dgm:pt modelId="{0A494263-D33F-A24F-A67E-EC902E0AA9C4}" type="pres">
      <dgm:prSet presAssocID="{F37817E7-E0CF-4A37-8D91-863D95B33681}" presName="spacer" presStyleCnt="0"/>
      <dgm:spPr/>
    </dgm:pt>
    <dgm:pt modelId="{38FC610E-2DD7-5A46-99A1-0427BF733AC8}" type="pres">
      <dgm:prSet presAssocID="{D3FA473E-5405-4E02-860A-FE3626DFC095}" presName="parentText" presStyleLbl="node1" presStyleIdx="2" presStyleCnt="6">
        <dgm:presLayoutVars>
          <dgm:chMax val="0"/>
          <dgm:bulletEnabled val="1"/>
        </dgm:presLayoutVars>
      </dgm:prSet>
      <dgm:spPr/>
    </dgm:pt>
    <dgm:pt modelId="{D787BDE9-5705-A440-8782-3C0F4EEF76AA}" type="pres">
      <dgm:prSet presAssocID="{0D5D2458-7D70-4A70-B4D4-9E9131B6D816}" presName="spacer" presStyleCnt="0"/>
      <dgm:spPr/>
    </dgm:pt>
    <dgm:pt modelId="{59C48F74-4E79-9E42-918C-2AD08CB7A82F}" type="pres">
      <dgm:prSet presAssocID="{11AEF570-5C37-420F-8A90-7DC0A17DF0C8}" presName="parentText" presStyleLbl="node1" presStyleIdx="3" presStyleCnt="6">
        <dgm:presLayoutVars>
          <dgm:chMax val="0"/>
          <dgm:bulletEnabled val="1"/>
        </dgm:presLayoutVars>
      </dgm:prSet>
      <dgm:spPr/>
    </dgm:pt>
    <dgm:pt modelId="{18BCFBD3-0211-B241-B257-F9F099285A33}" type="pres">
      <dgm:prSet presAssocID="{D6940D55-4AB3-4C8B-93F2-9541E1A4D644}" presName="spacer" presStyleCnt="0"/>
      <dgm:spPr/>
    </dgm:pt>
    <dgm:pt modelId="{300914C1-10E2-8B40-96F8-8487E5A2FFE2}" type="pres">
      <dgm:prSet presAssocID="{84A3D88A-6471-4829-905D-6DF45B97FD12}" presName="parentText" presStyleLbl="node1" presStyleIdx="4" presStyleCnt="6">
        <dgm:presLayoutVars>
          <dgm:chMax val="0"/>
          <dgm:bulletEnabled val="1"/>
        </dgm:presLayoutVars>
      </dgm:prSet>
      <dgm:spPr/>
    </dgm:pt>
    <dgm:pt modelId="{DF574B77-4E81-9C48-8EED-B5AA3636355A}" type="pres">
      <dgm:prSet presAssocID="{FB7B3A8B-65DA-4F0D-A66A-13413F92B337}" presName="spacer" presStyleCnt="0"/>
      <dgm:spPr/>
    </dgm:pt>
    <dgm:pt modelId="{E20ED2AB-09B5-F14E-A563-4897D2A7DADB}" type="pres">
      <dgm:prSet presAssocID="{A5830D82-7B5E-4DCE-9E47-D83348449BAB}" presName="parentText" presStyleLbl="node1" presStyleIdx="5" presStyleCnt="6">
        <dgm:presLayoutVars>
          <dgm:chMax val="0"/>
          <dgm:bulletEnabled val="1"/>
        </dgm:presLayoutVars>
      </dgm:prSet>
      <dgm:spPr/>
    </dgm:pt>
  </dgm:ptLst>
  <dgm:cxnLst>
    <dgm:cxn modelId="{B7948814-3D24-7941-BE68-E8406F3B7D9D}" type="presOf" srcId="{A5830D82-7B5E-4DCE-9E47-D83348449BAB}" destId="{E20ED2AB-09B5-F14E-A563-4897D2A7DADB}" srcOrd="0" destOrd="0" presId="urn:microsoft.com/office/officeart/2005/8/layout/vList2"/>
    <dgm:cxn modelId="{1CCF9133-329A-408B-BAA2-241A740970D0}" srcId="{C05AED33-B1D9-4C00-88C8-99CEB61EC9C1}" destId="{84A3D88A-6471-4829-905D-6DF45B97FD12}" srcOrd="4" destOrd="0" parTransId="{71761E94-E92D-4181-9D7B-6510B0A9C493}" sibTransId="{FB7B3A8B-65DA-4F0D-A66A-13413F92B337}"/>
    <dgm:cxn modelId="{A8E6443D-C39D-C04D-B865-A7C1494C0C2B}" type="presOf" srcId="{11AEF570-5C37-420F-8A90-7DC0A17DF0C8}" destId="{59C48F74-4E79-9E42-918C-2AD08CB7A82F}" srcOrd="0" destOrd="0" presId="urn:microsoft.com/office/officeart/2005/8/layout/vList2"/>
    <dgm:cxn modelId="{40AA1E65-CC41-E14C-B52E-307EC3923502}" type="presOf" srcId="{4EEE6E24-833B-4BA9-9B93-870FE23487C4}" destId="{6DF59E26-98E9-8C46-A89B-FE0E469C03EF}" srcOrd="0" destOrd="0" presId="urn:microsoft.com/office/officeart/2005/8/layout/vList2"/>
    <dgm:cxn modelId="{C97C5648-D0F1-493E-9CB2-CF8E70D6F951}" srcId="{C05AED33-B1D9-4C00-88C8-99CEB61EC9C1}" destId="{83FAA69A-9BEA-42CA-9242-D085068FB065}" srcOrd="1" destOrd="0" parTransId="{FE32D8AA-2529-4863-9A95-065FFA68512F}" sibTransId="{F37817E7-E0CF-4A37-8D91-863D95B33681}"/>
    <dgm:cxn modelId="{E7330A6E-7631-4928-976A-B65EAA0A62DA}" srcId="{C05AED33-B1D9-4C00-88C8-99CEB61EC9C1}" destId="{D3FA473E-5405-4E02-860A-FE3626DFC095}" srcOrd="2" destOrd="0" parTransId="{B855504A-B22C-4213-9DD4-E649521F6D6A}" sibTransId="{0D5D2458-7D70-4A70-B4D4-9E9131B6D816}"/>
    <dgm:cxn modelId="{21AEFB73-8BD4-1845-8098-5A0B45C19928}" type="presOf" srcId="{D3FA473E-5405-4E02-860A-FE3626DFC095}" destId="{38FC610E-2DD7-5A46-99A1-0427BF733AC8}" srcOrd="0" destOrd="0" presId="urn:microsoft.com/office/officeart/2005/8/layout/vList2"/>
    <dgm:cxn modelId="{203FAB7A-E466-4F51-AA1C-E469E9195E11}" srcId="{C05AED33-B1D9-4C00-88C8-99CEB61EC9C1}" destId="{A5830D82-7B5E-4DCE-9E47-D83348449BAB}" srcOrd="5" destOrd="0" parTransId="{2251E5DA-CF6C-4ACC-9B30-C43A31297232}" sibTransId="{0C5D8C3D-48CB-4B45-9DA7-44E799E6A82B}"/>
    <dgm:cxn modelId="{8FB93D7E-0DFE-49D3-AE5B-8FDDAE45E703}" srcId="{C05AED33-B1D9-4C00-88C8-99CEB61EC9C1}" destId="{11AEF570-5C37-420F-8A90-7DC0A17DF0C8}" srcOrd="3" destOrd="0" parTransId="{A2806A92-C6D4-473B-89B4-14AE5CBF66B0}" sibTransId="{D6940D55-4AB3-4C8B-93F2-9541E1A4D644}"/>
    <dgm:cxn modelId="{24D99B87-DC6D-8146-9336-F9D4AAB27FD9}" type="presOf" srcId="{83FAA69A-9BEA-42CA-9242-D085068FB065}" destId="{EE09A19E-BFAB-7649-A414-8A47597A54A7}" srcOrd="0" destOrd="0" presId="urn:microsoft.com/office/officeart/2005/8/layout/vList2"/>
    <dgm:cxn modelId="{51E280E7-ECED-9A49-9A50-4FD6DD084040}" type="presOf" srcId="{84A3D88A-6471-4829-905D-6DF45B97FD12}" destId="{300914C1-10E2-8B40-96F8-8487E5A2FFE2}" srcOrd="0" destOrd="0" presId="urn:microsoft.com/office/officeart/2005/8/layout/vList2"/>
    <dgm:cxn modelId="{673355F1-2708-4216-A318-340D30AD1E5C}" srcId="{C05AED33-B1D9-4C00-88C8-99CEB61EC9C1}" destId="{4EEE6E24-833B-4BA9-9B93-870FE23487C4}" srcOrd="0" destOrd="0" parTransId="{7D561CF3-499E-4D4D-A46C-CE2D59B753B2}" sibTransId="{10D4A79B-536E-4CCC-BA76-72A0D2D52518}"/>
    <dgm:cxn modelId="{8D6DEDF5-1737-6348-82CC-9561EF37AF53}" type="presOf" srcId="{C05AED33-B1D9-4C00-88C8-99CEB61EC9C1}" destId="{E36023B5-EBEA-E346-B8D1-4CDA20232DE1}" srcOrd="0" destOrd="0" presId="urn:microsoft.com/office/officeart/2005/8/layout/vList2"/>
    <dgm:cxn modelId="{A59317D7-9487-4046-8A36-1137CF96B6D4}" type="presParOf" srcId="{E36023B5-EBEA-E346-B8D1-4CDA20232DE1}" destId="{6DF59E26-98E9-8C46-A89B-FE0E469C03EF}" srcOrd="0" destOrd="0" presId="urn:microsoft.com/office/officeart/2005/8/layout/vList2"/>
    <dgm:cxn modelId="{A6C19F41-96F9-C143-AB10-F9674E6F654D}" type="presParOf" srcId="{E36023B5-EBEA-E346-B8D1-4CDA20232DE1}" destId="{81E6E542-8532-2149-8762-D5C706E4B7CA}" srcOrd="1" destOrd="0" presId="urn:microsoft.com/office/officeart/2005/8/layout/vList2"/>
    <dgm:cxn modelId="{C0C8AE4B-A70D-C446-B58F-2CAF8864ACC1}" type="presParOf" srcId="{E36023B5-EBEA-E346-B8D1-4CDA20232DE1}" destId="{EE09A19E-BFAB-7649-A414-8A47597A54A7}" srcOrd="2" destOrd="0" presId="urn:microsoft.com/office/officeart/2005/8/layout/vList2"/>
    <dgm:cxn modelId="{463F04C1-1187-3149-906F-486700A9203F}" type="presParOf" srcId="{E36023B5-EBEA-E346-B8D1-4CDA20232DE1}" destId="{0A494263-D33F-A24F-A67E-EC902E0AA9C4}" srcOrd="3" destOrd="0" presId="urn:microsoft.com/office/officeart/2005/8/layout/vList2"/>
    <dgm:cxn modelId="{FB53E27E-0F16-3348-8F20-FD305EB11115}" type="presParOf" srcId="{E36023B5-EBEA-E346-B8D1-4CDA20232DE1}" destId="{38FC610E-2DD7-5A46-99A1-0427BF733AC8}" srcOrd="4" destOrd="0" presId="urn:microsoft.com/office/officeart/2005/8/layout/vList2"/>
    <dgm:cxn modelId="{9FCFB68B-DCEA-8147-9497-6FD8BE19913A}" type="presParOf" srcId="{E36023B5-EBEA-E346-B8D1-4CDA20232DE1}" destId="{D787BDE9-5705-A440-8782-3C0F4EEF76AA}" srcOrd="5" destOrd="0" presId="urn:microsoft.com/office/officeart/2005/8/layout/vList2"/>
    <dgm:cxn modelId="{13EB9397-9BEE-8C40-88FE-3A7BCEB47B69}" type="presParOf" srcId="{E36023B5-EBEA-E346-B8D1-4CDA20232DE1}" destId="{59C48F74-4E79-9E42-918C-2AD08CB7A82F}" srcOrd="6" destOrd="0" presId="urn:microsoft.com/office/officeart/2005/8/layout/vList2"/>
    <dgm:cxn modelId="{0FEC6FBE-D329-AF4D-AF48-EE6C8AA8B6A0}" type="presParOf" srcId="{E36023B5-EBEA-E346-B8D1-4CDA20232DE1}" destId="{18BCFBD3-0211-B241-B257-F9F099285A33}" srcOrd="7" destOrd="0" presId="urn:microsoft.com/office/officeart/2005/8/layout/vList2"/>
    <dgm:cxn modelId="{9AD8F1A8-C42B-F94D-8741-AA1687D6FF8B}" type="presParOf" srcId="{E36023B5-EBEA-E346-B8D1-4CDA20232DE1}" destId="{300914C1-10E2-8B40-96F8-8487E5A2FFE2}" srcOrd="8" destOrd="0" presId="urn:microsoft.com/office/officeart/2005/8/layout/vList2"/>
    <dgm:cxn modelId="{655BF263-2299-EC4E-A019-2AF895CABBBC}" type="presParOf" srcId="{E36023B5-EBEA-E346-B8D1-4CDA20232DE1}" destId="{DF574B77-4E81-9C48-8EED-B5AA3636355A}" srcOrd="9" destOrd="0" presId="urn:microsoft.com/office/officeart/2005/8/layout/vList2"/>
    <dgm:cxn modelId="{6C1997F0-6471-A542-B9EB-9AFED23C4241}" type="presParOf" srcId="{E36023B5-EBEA-E346-B8D1-4CDA20232DE1}" destId="{E20ED2AB-09B5-F14E-A563-4897D2A7DAD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AED33-B1D9-4C00-88C8-99CEB61EC9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E6E24-833B-4BA9-9B93-870FE23487C4}">
      <dgm:prSet/>
      <dgm:spPr>
        <a:solidFill>
          <a:srgbClr val="729762"/>
        </a:solidFill>
        <a:ln>
          <a:noFill/>
        </a:ln>
      </dgm:spPr>
      <dgm:t>
        <a:bodyPr/>
        <a:lstStyle/>
        <a:p>
          <a:r>
            <a:rPr lang="en-US" dirty="0"/>
            <a:t>Musical: skilled in playing</a:t>
          </a:r>
        </a:p>
      </dgm:t>
    </dgm:pt>
    <dgm:pt modelId="{7D561CF3-499E-4D4D-A46C-CE2D59B753B2}" type="parTrans" cxnId="{673355F1-2708-4216-A318-340D30AD1E5C}">
      <dgm:prSet/>
      <dgm:spPr/>
      <dgm:t>
        <a:bodyPr/>
        <a:lstStyle/>
        <a:p>
          <a:endParaRPr lang="en-US"/>
        </a:p>
      </dgm:t>
    </dgm:pt>
    <dgm:pt modelId="{10D4A79B-536E-4CCC-BA76-72A0D2D52518}" type="sibTrans" cxnId="{673355F1-2708-4216-A318-340D30AD1E5C}">
      <dgm:prSet/>
      <dgm:spPr/>
      <dgm:t>
        <a:bodyPr/>
        <a:lstStyle/>
        <a:p>
          <a:endParaRPr lang="en-US"/>
        </a:p>
      </dgm:t>
    </dgm:pt>
    <dgm:pt modelId="{83FAA69A-9BEA-42CA-9242-D085068FB065}">
      <dgm:prSet/>
      <dgm:spPr>
        <a:solidFill>
          <a:srgbClr val="729762"/>
        </a:solidFill>
        <a:ln>
          <a:noFill/>
        </a:ln>
      </dgm:spPr>
      <dgm:t>
        <a:bodyPr/>
        <a:lstStyle/>
        <a:p>
          <a:r>
            <a:rPr lang="en-US" dirty="0"/>
            <a:t>Brave: man of valor - sling shot</a:t>
          </a:r>
        </a:p>
      </dgm:t>
    </dgm:pt>
    <dgm:pt modelId="{FE32D8AA-2529-4863-9A95-065FFA68512F}" type="parTrans" cxnId="{C97C5648-D0F1-493E-9CB2-CF8E70D6F951}">
      <dgm:prSet/>
      <dgm:spPr/>
      <dgm:t>
        <a:bodyPr/>
        <a:lstStyle/>
        <a:p>
          <a:endParaRPr lang="en-US"/>
        </a:p>
      </dgm:t>
    </dgm:pt>
    <dgm:pt modelId="{F37817E7-E0CF-4A37-8D91-863D95B33681}" type="sibTrans" cxnId="{C97C5648-D0F1-493E-9CB2-CF8E70D6F951}">
      <dgm:prSet/>
      <dgm:spPr/>
      <dgm:t>
        <a:bodyPr/>
        <a:lstStyle/>
        <a:p>
          <a:endParaRPr lang="en-US"/>
        </a:p>
      </dgm:t>
    </dgm:pt>
    <dgm:pt modelId="{D3FA473E-5405-4E02-860A-FE3626DFC095}">
      <dgm:prSet/>
      <dgm:spPr>
        <a:solidFill>
          <a:srgbClr val="729762"/>
        </a:solidFill>
        <a:ln>
          <a:noFill/>
        </a:ln>
      </dgm:spPr>
      <dgm:t>
        <a:bodyPr/>
        <a:lstStyle/>
        <a:p>
          <a:r>
            <a:rPr lang="en-US" dirty="0"/>
            <a:t>Physically fit: man of war</a:t>
          </a:r>
        </a:p>
      </dgm:t>
    </dgm:pt>
    <dgm:pt modelId="{B855504A-B22C-4213-9DD4-E649521F6D6A}" type="parTrans" cxnId="{E7330A6E-7631-4928-976A-B65EAA0A62DA}">
      <dgm:prSet/>
      <dgm:spPr/>
      <dgm:t>
        <a:bodyPr/>
        <a:lstStyle/>
        <a:p>
          <a:endParaRPr lang="en-US"/>
        </a:p>
      </dgm:t>
    </dgm:pt>
    <dgm:pt modelId="{0D5D2458-7D70-4A70-B4D4-9E9131B6D816}" type="sibTrans" cxnId="{E7330A6E-7631-4928-976A-B65EAA0A62DA}">
      <dgm:prSet/>
      <dgm:spPr/>
      <dgm:t>
        <a:bodyPr/>
        <a:lstStyle/>
        <a:p>
          <a:endParaRPr lang="en-US"/>
        </a:p>
      </dgm:t>
    </dgm:pt>
    <dgm:pt modelId="{11AEF570-5C37-420F-8A90-7DC0A17DF0C8}">
      <dgm:prSet/>
      <dgm:spPr>
        <a:solidFill>
          <a:srgbClr val="729762"/>
        </a:solidFill>
        <a:ln>
          <a:noFill/>
        </a:ln>
      </dgm:spPr>
      <dgm:t>
        <a:bodyPr/>
        <a:lstStyle/>
        <a:p>
          <a:r>
            <a:rPr lang="en-US"/>
            <a:t>Intellectual: prudent in speech</a:t>
          </a:r>
        </a:p>
      </dgm:t>
    </dgm:pt>
    <dgm:pt modelId="{A2806A92-C6D4-473B-89B4-14AE5CBF66B0}" type="parTrans" cxnId="{8FB93D7E-0DFE-49D3-AE5B-8FDDAE45E703}">
      <dgm:prSet/>
      <dgm:spPr/>
      <dgm:t>
        <a:bodyPr/>
        <a:lstStyle/>
        <a:p>
          <a:endParaRPr lang="en-US"/>
        </a:p>
      </dgm:t>
    </dgm:pt>
    <dgm:pt modelId="{D6940D55-4AB3-4C8B-93F2-9541E1A4D644}" type="sibTrans" cxnId="{8FB93D7E-0DFE-49D3-AE5B-8FDDAE45E703}">
      <dgm:prSet/>
      <dgm:spPr/>
      <dgm:t>
        <a:bodyPr/>
        <a:lstStyle/>
        <a:p>
          <a:endParaRPr lang="en-US"/>
        </a:p>
      </dgm:t>
    </dgm:pt>
    <dgm:pt modelId="{84A3D88A-6471-4829-905D-6DF45B97FD12}">
      <dgm:prSet/>
      <dgm:spPr>
        <a:solidFill>
          <a:srgbClr val="729762"/>
        </a:solidFill>
        <a:ln>
          <a:noFill/>
        </a:ln>
      </dgm:spPr>
      <dgm:t>
        <a:bodyPr/>
        <a:lstStyle/>
        <a:p>
          <a:r>
            <a:rPr lang="en-US"/>
            <a:t>Attractive: a handsome person</a:t>
          </a:r>
        </a:p>
      </dgm:t>
    </dgm:pt>
    <dgm:pt modelId="{71761E94-E92D-4181-9D7B-6510B0A9C493}" type="parTrans" cxnId="{1CCF9133-329A-408B-BAA2-241A740970D0}">
      <dgm:prSet/>
      <dgm:spPr/>
      <dgm:t>
        <a:bodyPr/>
        <a:lstStyle/>
        <a:p>
          <a:endParaRPr lang="en-US"/>
        </a:p>
      </dgm:t>
    </dgm:pt>
    <dgm:pt modelId="{FB7B3A8B-65DA-4F0D-A66A-13413F92B337}" type="sibTrans" cxnId="{1CCF9133-329A-408B-BAA2-241A740970D0}">
      <dgm:prSet/>
      <dgm:spPr/>
      <dgm:t>
        <a:bodyPr/>
        <a:lstStyle/>
        <a:p>
          <a:endParaRPr lang="en-US"/>
        </a:p>
      </dgm:t>
    </dgm:pt>
    <dgm:pt modelId="{A5830D82-7B5E-4DCE-9E47-D83348449BAB}">
      <dgm:prSet/>
      <dgm:spPr>
        <a:solidFill>
          <a:srgbClr val="729762"/>
        </a:solidFill>
        <a:ln>
          <a:noFill/>
        </a:ln>
      </dgm:spPr>
      <dgm:t>
        <a:bodyPr/>
        <a:lstStyle/>
        <a:p>
          <a:r>
            <a:rPr lang="en-US"/>
            <a:t>Spiritual: God was with him</a:t>
          </a:r>
        </a:p>
      </dgm:t>
    </dgm:pt>
    <dgm:pt modelId="{2251E5DA-CF6C-4ACC-9B30-C43A31297232}" type="parTrans" cxnId="{203FAB7A-E466-4F51-AA1C-E469E9195E11}">
      <dgm:prSet/>
      <dgm:spPr/>
      <dgm:t>
        <a:bodyPr/>
        <a:lstStyle/>
        <a:p>
          <a:endParaRPr lang="en-US"/>
        </a:p>
      </dgm:t>
    </dgm:pt>
    <dgm:pt modelId="{0C5D8C3D-48CB-4B45-9DA7-44E799E6A82B}" type="sibTrans" cxnId="{203FAB7A-E466-4F51-AA1C-E469E9195E11}">
      <dgm:prSet/>
      <dgm:spPr/>
      <dgm:t>
        <a:bodyPr/>
        <a:lstStyle/>
        <a:p>
          <a:endParaRPr lang="en-US"/>
        </a:p>
      </dgm:t>
    </dgm:pt>
    <dgm:pt modelId="{E36023B5-EBEA-E346-B8D1-4CDA20232DE1}" type="pres">
      <dgm:prSet presAssocID="{C05AED33-B1D9-4C00-88C8-99CEB61EC9C1}" presName="linear" presStyleCnt="0">
        <dgm:presLayoutVars>
          <dgm:animLvl val="lvl"/>
          <dgm:resizeHandles val="exact"/>
        </dgm:presLayoutVars>
      </dgm:prSet>
      <dgm:spPr/>
    </dgm:pt>
    <dgm:pt modelId="{6DF59E26-98E9-8C46-A89B-FE0E469C03EF}" type="pres">
      <dgm:prSet presAssocID="{4EEE6E24-833B-4BA9-9B93-870FE23487C4}" presName="parentText" presStyleLbl="node1" presStyleIdx="0" presStyleCnt="6" custLinFactNeighborY="2918">
        <dgm:presLayoutVars>
          <dgm:chMax val="0"/>
          <dgm:bulletEnabled val="1"/>
        </dgm:presLayoutVars>
      </dgm:prSet>
      <dgm:spPr/>
    </dgm:pt>
    <dgm:pt modelId="{81E6E542-8532-2149-8762-D5C706E4B7CA}" type="pres">
      <dgm:prSet presAssocID="{10D4A79B-536E-4CCC-BA76-72A0D2D52518}" presName="spacer" presStyleCnt="0"/>
      <dgm:spPr/>
    </dgm:pt>
    <dgm:pt modelId="{EE09A19E-BFAB-7649-A414-8A47597A54A7}" type="pres">
      <dgm:prSet presAssocID="{83FAA69A-9BEA-42CA-9242-D085068FB065}" presName="parentText" presStyleLbl="node1" presStyleIdx="1" presStyleCnt="6">
        <dgm:presLayoutVars>
          <dgm:chMax val="0"/>
          <dgm:bulletEnabled val="1"/>
        </dgm:presLayoutVars>
      </dgm:prSet>
      <dgm:spPr/>
    </dgm:pt>
    <dgm:pt modelId="{0A494263-D33F-A24F-A67E-EC902E0AA9C4}" type="pres">
      <dgm:prSet presAssocID="{F37817E7-E0CF-4A37-8D91-863D95B33681}" presName="spacer" presStyleCnt="0"/>
      <dgm:spPr/>
    </dgm:pt>
    <dgm:pt modelId="{38FC610E-2DD7-5A46-99A1-0427BF733AC8}" type="pres">
      <dgm:prSet presAssocID="{D3FA473E-5405-4E02-860A-FE3626DFC095}" presName="parentText" presStyleLbl="node1" presStyleIdx="2" presStyleCnt="6">
        <dgm:presLayoutVars>
          <dgm:chMax val="0"/>
          <dgm:bulletEnabled val="1"/>
        </dgm:presLayoutVars>
      </dgm:prSet>
      <dgm:spPr/>
    </dgm:pt>
    <dgm:pt modelId="{D787BDE9-5705-A440-8782-3C0F4EEF76AA}" type="pres">
      <dgm:prSet presAssocID="{0D5D2458-7D70-4A70-B4D4-9E9131B6D816}" presName="spacer" presStyleCnt="0"/>
      <dgm:spPr/>
    </dgm:pt>
    <dgm:pt modelId="{59C48F74-4E79-9E42-918C-2AD08CB7A82F}" type="pres">
      <dgm:prSet presAssocID="{11AEF570-5C37-420F-8A90-7DC0A17DF0C8}" presName="parentText" presStyleLbl="node1" presStyleIdx="3" presStyleCnt="6">
        <dgm:presLayoutVars>
          <dgm:chMax val="0"/>
          <dgm:bulletEnabled val="1"/>
        </dgm:presLayoutVars>
      </dgm:prSet>
      <dgm:spPr/>
    </dgm:pt>
    <dgm:pt modelId="{18BCFBD3-0211-B241-B257-F9F099285A33}" type="pres">
      <dgm:prSet presAssocID="{D6940D55-4AB3-4C8B-93F2-9541E1A4D644}" presName="spacer" presStyleCnt="0"/>
      <dgm:spPr/>
    </dgm:pt>
    <dgm:pt modelId="{300914C1-10E2-8B40-96F8-8487E5A2FFE2}" type="pres">
      <dgm:prSet presAssocID="{84A3D88A-6471-4829-905D-6DF45B97FD12}" presName="parentText" presStyleLbl="node1" presStyleIdx="4" presStyleCnt="6">
        <dgm:presLayoutVars>
          <dgm:chMax val="0"/>
          <dgm:bulletEnabled val="1"/>
        </dgm:presLayoutVars>
      </dgm:prSet>
      <dgm:spPr/>
    </dgm:pt>
    <dgm:pt modelId="{DF574B77-4E81-9C48-8EED-B5AA3636355A}" type="pres">
      <dgm:prSet presAssocID="{FB7B3A8B-65DA-4F0D-A66A-13413F92B337}" presName="spacer" presStyleCnt="0"/>
      <dgm:spPr/>
    </dgm:pt>
    <dgm:pt modelId="{E20ED2AB-09B5-F14E-A563-4897D2A7DADB}" type="pres">
      <dgm:prSet presAssocID="{A5830D82-7B5E-4DCE-9E47-D83348449BAB}" presName="parentText" presStyleLbl="node1" presStyleIdx="5" presStyleCnt="6">
        <dgm:presLayoutVars>
          <dgm:chMax val="0"/>
          <dgm:bulletEnabled val="1"/>
        </dgm:presLayoutVars>
      </dgm:prSet>
      <dgm:spPr/>
    </dgm:pt>
  </dgm:ptLst>
  <dgm:cxnLst>
    <dgm:cxn modelId="{B7948814-3D24-7941-BE68-E8406F3B7D9D}" type="presOf" srcId="{A5830D82-7B5E-4DCE-9E47-D83348449BAB}" destId="{E20ED2AB-09B5-F14E-A563-4897D2A7DADB}" srcOrd="0" destOrd="0" presId="urn:microsoft.com/office/officeart/2005/8/layout/vList2"/>
    <dgm:cxn modelId="{1CCF9133-329A-408B-BAA2-241A740970D0}" srcId="{C05AED33-B1D9-4C00-88C8-99CEB61EC9C1}" destId="{84A3D88A-6471-4829-905D-6DF45B97FD12}" srcOrd="4" destOrd="0" parTransId="{71761E94-E92D-4181-9D7B-6510B0A9C493}" sibTransId="{FB7B3A8B-65DA-4F0D-A66A-13413F92B337}"/>
    <dgm:cxn modelId="{A8E6443D-C39D-C04D-B865-A7C1494C0C2B}" type="presOf" srcId="{11AEF570-5C37-420F-8A90-7DC0A17DF0C8}" destId="{59C48F74-4E79-9E42-918C-2AD08CB7A82F}" srcOrd="0" destOrd="0" presId="urn:microsoft.com/office/officeart/2005/8/layout/vList2"/>
    <dgm:cxn modelId="{40AA1E65-CC41-E14C-B52E-307EC3923502}" type="presOf" srcId="{4EEE6E24-833B-4BA9-9B93-870FE23487C4}" destId="{6DF59E26-98E9-8C46-A89B-FE0E469C03EF}" srcOrd="0" destOrd="0" presId="urn:microsoft.com/office/officeart/2005/8/layout/vList2"/>
    <dgm:cxn modelId="{C97C5648-D0F1-493E-9CB2-CF8E70D6F951}" srcId="{C05AED33-B1D9-4C00-88C8-99CEB61EC9C1}" destId="{83FAA69A-9BEA-42CA-9242-D085068FB065}" srcOrd="1" destOrd="0" parTransId="{FE32D8AA-2529-4863-9A95-065FFA68512F}" sibTransId="{F37817E7-E0CF-4A37-8D91-863D95B33681}"/>
    <dgm:cxn modelId="{E7330A6E-7631-4928-976A-B65EAA0A62DA}" srcId="{C05AED33-B1D9-4C00-88C8-99CEB61EC9C1}" destId="{D3FA473E-5405-4E02-860A-FE3626DFC095}" srcOrd="2" destOrd="0" parTransId="{B855504A-B22C-4213-9DD4-E649521F6D6A}" sibTransId="{0D5D2458-7D70-4A70-B4D4-9E9131B6D816}"/>
    <dgm:cxn modelId="{21AEFB73-8BD4-1845-8098-5A0B45C19928}" type="presOf" srcId="{D3FA473E-5405-4E02-860A-FE3626DFC095}" destId="{38FC610E-2DD7-5A46-99A1-0427BF733AC8}" srcOrd="0" destOrd="0" presId="urn:microsoft.com/office/officeart/2005/8/layout/vList2"/>
    <dgm:cxn modelId="{203FAB7A-E466-4F51-AA1C-E469E9195E11}" srcId="{C05AED33-B1D9-4C00-88C8-99CEB61EC9C1}" destId="{A5830D82-7B5E-4DCE-9E47-D83348449BAB}" srcOrd="5" destOrd="0" parTransId="{2251E5DA-CF6C-4ACC-9B30-C43A31297232}" sibTransId="{0C5D8C3D-48CB-4B45-9DA7-44E799E6A82B}"/>
    <dgm:cxn modelId="{8FB93D7E-0DFE-49D3-AE5B-8FDDAE45E703}" srcId="{C05AED33-B1D9-4C00-88C8-99CEB61EC9C1}" destId="{11AEF570-5C37-420F-8A90-7DC0A17DF0C8}" srcOrd="3" destOrd="0" parTransId="{A2806A92-C6D4-473B-89B4-14AE5CBF66B0}" sibTransId="{D6940D55-4AB3-4C8B-93F2-9541E1A4D644}"/>
    <dgm:cxn modelId="{24D99B87-DC6D-8146-9336-F9D4AAB27FD9}" type="presOf" srcId="{83FAA69A-9BEA-42CA-9242-D085068FB065}" destId="{EE09A19E-BFAB-7649-A414-8A47597A54A7}" srcOrd="0" destOrd="0" presId="urn:microsoft.com/office/officeart/2005/8/layout/vList2"/>
    <dgm:cxn modelId="{51E280E7-ECED-9A49-9A50-4FD6DD084040}" type="presOf" srcId="{84A3D88A-6471-4829-905D-6DF45B97FD12}" destId="{300914C1-10E2-8B40-96F8-8487E5A2FFE2}" srcOrd="0" destOrd="0" presId="urn:microsoft.com/office/officeart/2005/8/layout/vList2"/>
    <dgm:cxn modelId="{673355F1-2708-4216-A318-340D30AD1E5C}" srcId="{C05AED33-B1D9-4C00-88C8-99CEB61EC9C1}" destId="{4EEE6E24-833B-4BA9-9B93-870FE23487C4}" srcOrd="0" destOrd="0" parTransId="{7D561CF3-499E-4D4D-A46C-CE2D59B753B2}" sibTransId="{10D4A79B-536E-4CCC-BA76-72A0D2D52518}"/>
    <dgm:cxn modelId="{8D6DEDF5-1737-6348-82CC-9561EF37AF53}" type="presOf" srcId="{C05AED33-B1D9-4C00-88C8-99CEB61EC9C1}" destId="{E36023B5-EBEA-E346-B8D1-4CDA20232DE1}" srcOrd="0" destOrd="0" presId="urn:microsoft.com/office/officeart/2005/8/layout/vList2"/>
    <dgm:cxn modelId="{A59317D7-9487-4046-8A36-1137CF96B6D4}" type="presParOf" srcId="{E36023B5-EBEA-E346-B8D1-4CDA20232DE1}" destId="{6DF59E26-98E9-8C46-A89B-FE0E469C03EF}" srcOrd="0" destOrd="0" presId="urn:microsoft.com/office/officeart/2005/8/layout/vList2"/>
    <dgm:cxn modelId="{A6C19F41-96F9-C143-AB10-F9674E6F654D}" type="presParOf" srcId="{E36023B5-EBEA-E346-B8D1-4CDA20232DE1}" destId="{81E6E542-8532-2149-8762-D5C706E4B7CA}" srcOrd="1" destOrd="0" presId="urn:microsoft.com/office/officeart/2005/8/layout/vList2"/>
    <dgm:cxn modelId="{C0C8AE4B-A70D-C446-B58F-2CAF8864ACC1}" type="presParOf" srcId="{E36023B5-EBEA-E346-B8D1-4CDA20232DE1}" destId="{EE09A19E-BFAB-7649-A414-8A47597A54A7}" srcOrd="2" destOrd="0" presId="urn:microsoft.com/office/officeart/2005/8/layout/vList2"/>
    <dgm:cxn modelId="{463F04C1-1187-3149-906F-486700A9203F}" type="presParOf" srcId="{E36023B5-EBEA-E346-B8D1-4CDA20232DE1}" destId="{0A494263-D33F-A24F-A67E-EC902E0AA9C4}" srcOrd="3" destOrd="0" presId="urn:microsoft.com/office/officeart/2005/8/layout/vList2"/>
    <dgm:cxn modelId="{FB53E27E-0F16-3348-8F20-FD305EB11115}" type="presParOf" srcId="{E36023B5-EBEA-E346-B8D1-4CDA20232DE1}" destId="{38FC610E-2DD7-5A46-99A1-0427BF733AC8}" srcOrd="4" destOrd="0" presId="urn:microsoft.com/office/officeart/2005/8/layout/vList2"/>
    <dgm:cxn modelId="{9FCFB68B-DCEA-8147-9497-6FD8BE19913A}" type="presParOf" srcId="{E36023B5-EBEA-E346-B8D1-4CDA20232DE1}" destId="{D787BDE9-5705-A440-8782-3C0F4EEF76AA}" srcOrd="5" destOrd="0" presId="urn:microsoft.com/office/officeart/2005/8/layout/vList2"/>
    <dgm:cxn modelId="{13EB9397-9BEE-8C40-88FE-3A7BCEB47B69}" type="presParOf" srcId="{E36023B5-EBEA-E346-B8D1-4CDA20232DE1}" destId="{59C48F74-4E79-9E42-918C-2AD08CB7A82F}" srcOrd="6" destOrd="0" presId="urn:microsoft.com/office/officeart/2005/8/layout/vList2"/>
    <dgm:cxn modelId="{0FEC6FBE-D329-AF4D-AF48-EE6C8AA8B6A0}" type="presParOf" srcId="{E36023B5-EBEA-E346-B8D1-4CDA20232DE1}" destId="{18BCFBD3-0211-B241-B257-F9F099285A33}" srcOrd="7" destOrd="0" presId="urn:microsoft.com/office/officeart/2005/8/layout/vList2"/>
    <dgm:cxn modelId="{9AD8F1A8-C42B-F94D-8741-AA1687D6FF8B}" type="presParOf" srcId="{E36023B5-EBEA-E346-B8D1-4CDA20232DE1}" destId="{300914C1-10E2-8B40-96F8-8487E5A2FFE2}" srcOrd="8" destOrd="0" presId="urn:microsoft.com/office/officeart/2005/8/layout/vList2"/>
    <dgm:cxn modelId="{655BF263-2299-EC4E-A019-2AF895CABBBC}" type="presParOf" srcId="{E36023B5-EBEA-E346-B8D1-4CDA20232DE1}" destId="{DF574B77-4E81-9C48-8EED-B5AA3636355A}" srcOrd="9" destOrd="0" presId="urn:microsoft.com/office/officeart/2005/8/layout/vList2"/>
    <dgm:cxn modelId="{6C1997F0-6471-A542-B9EB-9AFED23C4241}" type="presParOf" srcId="{E36023B5-EBEA-E346-B8D1-4CDA20232DE1}" destId="{E20ED2AB-09B5-F14E-A563-4897D2A7DAD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AED33-B1D9-4C00-88C8-99CEB61EC9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E6E24-833B-4BA9-9B93-870FE23487C4}">
      <dgm:prSet/>
      <dgm:spPr>
        <a:solidFill>
          <a:srgbClr val="729762"/>
        </a:solidFill>
        <a:ln>
          <a:noFill/>
        </a:ln>
      </dgm:spPr>
      <dgm:t>
        <a:bodyPr/>
        <a:lstStyle/>
        <a:p>
          <a:r>
            <a:rPr lang="en-US" dirty="0"/>
            <a:t>Keeping their skills sharp: Staff, Sling Shot, Rod </a:t>
          </a:r>
        </a:p>
      </dgm:t>
    </dgm:pt>
    <dgm:pt modelId="{7D561CF3-499E-4D4D-A46C-CE2D59B753B2}" type="parTrans" cxnId="{673355F1-2708-4216-A318-340D30AD1E5C}">
      <dgm:prSet/>
      <dgm:spPr/>
      <dgm:t>
        <a:bodyPr/>
        <a:lstStyle/>
        <a:p>
          <a:endParaRPr lang="en-US"/>
        </a:p>
      </dgm:t>
    </dgm:pt>
    <dgm:pt modelId="{10D4A79B-536E-4CCC-BA76-72A0D2D52518}" type="sibTrans" cxnId="{673355F1-2708-4216-A318-340D30AD1E5C}">
      <dgm:prSet/>
      <dgm:spPr/>
      <dgm:t>
        <a:bodyPr/>
        <a:lstStyle/>
        <a:p>
          <a:endParaRPr lang="en-US"/>
        </a:p>
      </dgm:t>
    </dgm:pt>
    <dgm:pt modelId="{83FAA69A-9BEA-42CA-9242-D085068FB065}">
      <dgm:prSet/>
      <dgm:spPr>
        <a:solidFill>
          <a:srgbClr val="729762"/>
        </a:solidFill>
        <a:ln>
          <a:noFill/>
        </a:ln>
      </dgm:spPr>
      <dgm:t>
        <a:bodyPr/>
        <a:lstStyle/>
        <a:p>
          <a:r>
            <a:rPr lang="en-US" dirty="0"/>
            <a:t>Remembering the Mission: The Bush and The Anointing</a:t>
          </a:r>
        </a:p>
      </dgm:t>
    </dgm:pt>
    <dgm:pt modelId="{FE32D8AA-2529-4863-9A95-065FFA68512F}" type="parTrans" cxnId="{C97C5648-D0F1-493E-9CB2-CF8E70D6F951}">
      <dgm:prSet/>
      <dgm:spPr/>
      <dgm:t>
        <a:bodyPr/>
        <a:lstStyle/>
        <a:p>
          <a:endParaRPr lang="en-US"/>
        </a:p>
      </dgm:t>
    </dgm:pt>
    <dgm:pt modelId="{F37817E7-E0CF-4A37-8D91-863D95B33681}" type="sibTrans" cxnId="{C97C5648-D0F1-493E-9CB2-CF8E70D6F951}">
      <dgm:prSet/>
      <dgm:spPr/>
      <dgm:t>
        <a:bodyPr/>
        <a:lstStyle/>
        <a:p>
          <a:endParaRPr lang="en-US"/>
        </a:p>
      </dgm:t>
    </dgm:pt>
    <dgm:pt modelId="{D3FA473E-5405-4E02-860A-FE3626DFC095}">
      <dgm:prSet/>
      <dgm:spPr>
        <a:solidFill>
          <a:srgbClr val="729762"/>
        </a:solidFill>
        <a:ln>
          <a:noFill/>
        </a:ln>
      </dgm:spPr>
      <dgm:t>
        <a:bodyPr/>
        <a:lstStyle/>
        <a:p>
          <a:r>
            <a:rPr lang="en-US" dirty="0"/>
            <a:t>Crisis Tested: Pharoah and Goliath</a:t>
          </a:r>
        </a:p>
      </dgm:t>
    </dgm:pt>
    <dgm:pt modelId="{B855504A-B22C-4213-9DD4-E649521F6D6A}" type="parTrans" cxnId="{E7330A6E-7631-4928-976A-B65EAA0A62DA}">
      <dgm:prSet/>
      <dgm:spPr/>
      <dgm:t>
        <a:bodyPr/>
        <a:lstStyle/>
        <a:p>
          <a:endParaRPr lang="en-US"/>
        </a:p>
      </dgm:t>
    </dgm:pt>
    <dgm:pt modelId="{0D5D2458-7D70-4A70-B4D4-9E9131B6D816}" type="sibTrans" cxnId="{E7330A6E-7631-4928-976A-B65EAA0A62DA}">
      <dgm:prSet/>
      <dgm:spPr/>
      <dgm:t>
        <a:bodyPr/>
        <a:lstStyle/>
        <a:p>
          <a:endParaRPr lang="en-US"/>
        </a:p>
      </dgm:t>
    </dgm:pt>
    <dgm:pt modelId="{11AEF570-5C37-420F-8A90-7DC0A17DF0C8}">
      <dgm:prSet/>
      <dgm:spPr>
        <a:solidFill>
          <a:srgbClr val="729762"/>
        </a:solidFill>
        <a:ln>
          <a:noFill/>
        </a:ln>
      </dgm:spPr>
      <dgm:t>
        <a:bodyPr/>
        <a:lstStyle/>
        <a:p>
          <a:r>
            <a:rPr lang="en-US" dirty="0"/>
            <a:t>Internal Challenges: Health, Purpose and Finances  </a:t>
          </a:r>
        </a:p>
      </dgm:t>
    </dgm:pt>
    <dgm:pt modelId="{A2806A92-C6D4-473B-89B4-14AE5CBF66B0}" type="parTrans" cxnId="{8FB93D7E-0DFE-49D3-AE5B-8FDDAE45E703}">
      <dgm:prSet/>
      <dgm:spPr/>
      <dgm:t>
        <a:bodyPr/>
        <a:lstStyle/>
        <a:p>
          <a:endParaRPr lang="en-US"/>
        </a:p>
      </dgm:t>
    </dgm:pt>
    <dgm:pt modelId="{D6940D55-4AB3-4C8B-93F2-9541E1A4D644}" type="sibTrans" cxnId="{8FB93D7E-0DFE-49D3-AE5B-8FDDAE45E703}">
      <dgm:prSet/>
      <dgm:spPr/>
      <dgm:t>
        <a:bodyPr/>
        <a:lstStyle/>
        <a:p>
          <a:endParaRPr lang="en-US"/>
        </a:p>
      </dgm:t>
    </dgm:pt>
    <dgm:pt modelId="{84A3D88A-6471-4829-905D-6DF45B97FD12}">
      <dgm:prSet/>
      <dgm:spPr>
        <a:solidFill>
          <a:srgbClr val="729762"/>
        </a:solidFill>
        <a:ln>
          <a:noFill/>
        </a:ln>
      </dgm:spPr>
      <dgm:t>
        <a:bodyPr/>
        <a:lstStyle/>
        <a:p>
          <a:r>
            <a:rPr lang="en-US" dirty="0"/>
            <a:t>Temptations:  Anger, Lust, Critical Spirit</a:t>
          </a:r>
        </a:p>
      </dgm:t>
    </dgm:pt>
    <dgm:pt modelId="{71761E94-E92D-4181-9D7B-6510B0A9C493}" type="parTrans" cxnId="{1CCF9133-329A-408B-BAA2-241A740970D0}">
      <dgm:prSet/>
      <dgm:spPr/>
      <dgm:t>
        <a:bodyPr/>
        <a:lstStyle/>
        <a:p>
          <a:endParaRPr lang="en-US"/>
        </a:p>
      </dgm:t>
    </dgm:pt>
    <dgm:pt modelId="{FB7B3A8B-65DA-4F0D-A66A-13413F92B337}" type="sibTrans" cxnId="{1CCF9133-329A-408B-BAA2-241A740970D0}">
      <dgm:prSet/>
      <dgm:spPr/>
      <dgm:t>
        <a:bodyPr/>
        <a:lstStyle/>
        <a:p>
          <a:endParaRPr lang="en-US"/>
        </a:p>
      </dgm:t>
    </dgm:pt>
    <dgm:pt modelId="{A5830D82-7B5E-4DCE-9E47-D83348449BAB}">
      <dgm:prSet/>
      <dgm:spPr>
        <a:solidFill>
          <a:srgbClr val="729762"/>
        </a:solidFill>
        <a:ln>
          <a:noFill/>
        </a:ln>
      </dgm:spPr>
      <dgm:t>
        <a:bodyPr/>
        <a:lstStyle/>
        <a:p>
          <a:r>
            <a:rPr lang="en-US" dirty="0"/>
            <a:t>Spiritual fatigue: Burnout and Depression</a:t>
          </a:r>
        </a:p>
      </dgm:t>
    </dgm:pt>
    <dgm:pt modelId="{2251E5DA-CF6C-4ACC-9B30-C43A31297232}" type="parTrans" cxnId="{203FAB7A-E466-4F51-AA1C-E469E9195E11}">
      <dgm:prSet/>
      <dgm:spPr/>
      <dgm:t>
        <a:bodyPr/>
        <a:lstStyle/>
        <a:p>
          <a:endParaRPr lang="en-US"/>
        </a:p>
      </dgm:t>
    </dgm:pt>
    <dgm:pt modelId="{0C5D8C3D-48CB-4B45-9DA7-44E799E6A82B}" type="sibTrans" cxnId="{203FAB7A-E466-4F51-AA1C-E469E9195E11}">
      <dgm:prSet/>
      <dgm:spPr/>
      <dgm:t>
        <a:bodyPr/>
        <a:lstStyle/>
        <a:p>
          <a:endParaRPr lang="en-US"/>
        </a:p>
      </dgm:t>
    </dgm:pt>
    <dgm:pt modelId="{8073B52A-291F-424F-9CAB-018DDE3344A3}">
      <dgm:prSet/>
      <dgm:spPr>
        <a:solidFill>
          <a:srgbClr val="729762"/>
        </a:solidFill>
        <a:ln>
          <a:noFill/>
        </a:ln>
      </dgm:spPr>
      <dgm:t>
        <a:bodyPr/>
        <a:lstStyle/>
        <a:p>
          <a:r>
            <a:rPr lang="en-US" dirty="0"/>
            <a:t>Shepherding with Family Dynamics</a:t>
          </a:r>
        </a:p>
      </dgm:t>
    </dgm:pt>
    <dgm:pt modelId="{3ECF8B54-0D8C-3246-A191-E3B9403C196B}" type="parTrans" cxnId="{8A057B35-9934-C142-87E6-C8084EFC3CB8}">
      <dgm:prSet/>
      <dgm:spPr/>
      <dgm:t>
        <a:bodyPr/>
        <a:lstStyle/>
        <a:p>
          <a:endParaRPr lang="en-US"/>
        </a:p>
      </dgm:t>
    </dgm:pt>
    <dgm:pt modelId="{1B55BB7D-1D13-AE40-9453-29FF8C419AED}" type="sibTrans" cxnId="{8A057B35-9934-C142-87E6-C8084EFC3CB8}">
      <dgm:prSet/>
      <dgm:spPr/>
      <dgm:t>
        <a:bodyPr/>
        <a:lstStyle/>
        <a:p>
          <a:endParaRPr lang="en-US"/>
        </a:p>
      </dgm:t>
    </dgm:pt>
    <dgm:pt modelId="{882FEA65-712F-D947-A7D3-11FAE7EBDE2E}">
      <dgm:prSet/>
      <dgm:spPr>
        <a:solidFill>
          <a:srgbClr val="729762"/>
        </a:solidFill>
        <a:ln>
          <a:noFill/>
        </a:ln>
      </dgm:spPr>
      <dgm:t>
        <a:bodyPr/>
        <a:lstStyle/>
        <a:p>
          <a:r>
            <a:rPr lang="en-US" dirty="0"/>
            <a:t>Transitioning leadership, Mission Completed</a:t>
          </a:r>
        </a:p>
      </dgm:t>
    </dgm:pt>
    <dgm:pt modelId="{2580BE90-BB42-AB47-846B-7F773C3277A1}" type="parTrans" cxnId="{0F422088-5B29-EC4B-8FDA-8A89DD067147}">
      <dgm:prSet/>
      <dgm:spPr/>
      <dgm:t>
        <a:bodyPr/>
        <a:lstStyle/>
        <a:p>
          <a:endParaRPr lang="en-US"/>
        </a:p>
      </dgm:t>
    </dgm:pt>
    <dgm:pt modelId="{BDE40114-B06B-2940-87D2-73DFE12628EF}" type="sibTrans" cxnId="{0F422088-5B29-EC4B-8FDA-8A89DD067147}">
      <dgm:prSet/>
      <dgm:spPr/>
      <dgm:t>
        <a:bodyPr/>
        <a:lstStyle/>
        <a:p>
          <a:endParaRPr lang="en-US"/>
        </a:p>
      </dgm:t>
    </dgm:pt>
    <dgm:pt modelId="{E36023B5-EBEA-E346-B8D1-4CDA20232DE1}" type="pres">
      <dgm:prSet presAssocID="{C05AED33-B1D9-4C00-88C8-99CEB61EC9C1}" presName="linear" presStyleCnt="0">
        <dgm:presLayoutVars>
          <dgm:animLvl val="lvl"/>
          <dgm:resizeHandles val="exact"/>
        </dgm:presLayoutVars>
      </dgm:prSet>
      <dgm:spPr/>
    </dgm:pt>
    <dgm:pt modelId="{6DF59E26-98E9-8C46-A89B-FE0E469C03EF}" type="pres">
      <dgm:prSet presAssocID="{4EEE6E24-833B-4BA9-9B93-870FE23487C4}" presName="parentText" presStyleLbl="node1" presStyleIdx="0" presStyleCnt="8">
        <dgm:presLayoutVars>
          <dgm:chMax val="0"/>
          <dgm:bulletEnabled val="1"/>
        </dgm:presLayoutVars>
      </dgm:prSet>
      <dgm:spPr/>
    </dgm:pt>
    <dgm:pt modelId="{81E6E542-8532-2149-8762-D5C706E4B7CA}" type="pres">
      <dgm:prSet presAssocID="{10D4A79B-536E-4CCC-BA76-72A0D2D52518}" presName="spacer" presStyleCnt="0"/>
      <dgm:spPr/>
    </dgm:pt>
    <dgm:pt modelId="{EE09A19E-BFAB-7649-A414-8A47597A54A7}" type="pres">
      <dgm:prSet presAssocID="{83FAA69A-9BEA-42CA-9242-D085068FB065}" presName="parentText" presStyleLbl="node1" presStyleIdx="1" presStyleCnt="8">
        <dgm:presLayoutVars>
          <dgm:chMax val="0"/>
          <dgm:bulletEnabled val="1"/>
        </dgm:presLayoutVars>
      </dgm:prSet>
      <dgm:spPr/>
    </dgm:pt>
    <dgm:pt modelId="{0A494263-D33F-A24F-A67E-EC902E0AA9C4}" type="pres">
      <dgm:prSet presAssocID="{F37817E7-E0CF-4A37-8D91-863D95B33681}" presName="spacer" presStyleCnt="0"/>
      <dgm:spPr/>
    </dgm:pt>
    <dgm:pt modelId="{38FC610E-2DD7-5A46-99A1-0427BF733AC8}" type="pres">
      <dgm:prSet presAssocID="{D3FA473E-5405-4E02-860A-FE3626DFC095}" presName="parentText" presStyleLbl="node1" presStyleIdx="2" presStyleCnt="8">
        <dgm:presLayoutVars>
          <dgm:chMax val="0"/>
          <dgm:bulletEnabled val="1"/>
        </dgm:presLayoutVars>
      </dgm:prSet>
      <dgm:spPr/>
    </dgm:pt>
    <dgm:pt modelId="{D787BDE9-5705-A440-8782-3C0F4EEF76AA}" type="pres">
      <dgm:prSet presAssocID="{0D5D2458-7D70-4A70-B4D4-9E9131B6D816}" presName="spacer" presStyleCnt="0"/>
      <dgm:spPr/>
    </dgm:pt>
    <dgm:pt modelId="{59C48F74-4E79-9E42-918C-2AD08CB7A82F}" type="pres">
      <dgm:prSet presAssocID="{11AEF570-5C37-420F-8A90-7DC0A17DF0C8}" presName="parentText" presStyleLbl="node1" presStyleIdx="3" presStyleCnt="8">
        <dgm:presLayoutVars>
          <dgm:chMax val="0"/>
          <dgm:bulletEnabled val="1"/>
        </dgm:presLayoutVars>
      </dgm:prSet>
      <dgm:spPr/>
    </dgm:pt>
    <dgm:pt modelId="{18BCFBD3-0211-B241-B257-F9F099285A33}" type="pres">
      <dgm:prSet presAssocID="{D6940D55-4AB3-4C8B-93F2-9541E1A4D644}" presName="spacer" presStyleCnt="0"/>
      <dgm:spPr/>
    </dgm:pt>
    <dgm:pt modelId="{300914C1-10E2-8B40-96F8-8487E5A2FFE2}" type="pres">
      <dgm:prSet presAssocID="{84A3D88A-6471-4829-905D-6DF45B97FD12}" presName="parentText" presStyleLbl="node1" presStyleIdx="4" presStyleCnt="8">
        <dgm:presLayoutVars>
          <dgm:chMax val="0"/>
          <dgm:bulletEnabled val="1"/>
        </dgm:presLayoutVars>
      </dgm:prSet>
      <dgm:spPr/>
    </dgm:pt>
    <dgm:pt modelId="{DF574B77-4E81-9C48-8EED-B5AA3636355A}" type="pres">
      <dgm:prSet presAssocID="{FB7B3A8B-65DA-4F0D-A66A-13413F92B337}" presName="spacer" presStyleCnt="0"/>
      <dgm:spPr/>
    </dgm:pt>
    <dgm:pt modelId="{E20ED2AB-09B5-F14E-A563-4897D2A7DADB}" type="pres">
      <dgm:prSet presAssocID="{A5830D82-7B5E-4DCE-9E47-D83348449BAB}" presName="parentText" presStyleLbl="node1" presStyleIdx="5" presStyleCnt="8">
        <dgm:presLayoutVars>
          <dgm:chMax val="0"/>
          <dgm:bulletEnabled val="1"/>
        </dgm:presLayoutVars>
      </dgm:prSet>
      <dgm:spPr/>
    </dgm:pt>
    <dgm:pt modelId="{7141D8BB-A305-A145-968B-97C9A723063F}" type="pres">
      <dgm:prSet presAssocID="{0C5D8C3D-48CB-4B45-9DA7-44E799E6A82B}" presName="spacer" presStyleCnt="0"/>
      <dgm:spPr/>
    </dgm:pt>
    <dgm:pt modelId="{852A426B-A7DD-7345-AFEE-7E6606B08DDB}" type="pres">
      <dgm:prSet presAssocID="{8073B52A-291F-424F-9CAB-018DDE3344A3}" presName="parentText" presStyleLbl="node1" presStyleIdx="6" presStyleCnt="8">
        <dgm:presLayoutVars>
          <dgm:chMax val="0"/>
          <dgm:bulletEnabled val="1"/>
        </dgm:presLayoutVars>
      </dgm:prSet>
      <dgm:spPr/>
    </dgm:pt>
    <dgm:pt modelId="{FD282EFA-04B0-4240-B07C-5819580E79BF}" type="pres">
      <dgm:prSet presAssocID="{1B55BB7D-1D13-AE40-9453-29FF8C419AED}" presName="spacer" presStyleCnt="0"/>
      <dgm:spPr/>
    </dgm:pt>
    <dgm:pt modelId="{2066EDB3-7238-B040-BD4F-3CB45F813DD1}" type="pres">
      <dgm:prSet presAssocID="{882FEA65-712F-D947-A7D3-11FAE7EBDE2E}" presName="parentText" presStyleLbl="node1" presStyleIdx="7" presStyleCnt="8">
        <dgm:presLayoutVars>
          <dgm:chMax val="0"/>
          <dgm:bulletEnabled val="1"/>
        </dgm:presLayoutVars>
      </dgm:prSet>
      <dgm:spPr/>
    </dgm:pt>
  </dgm:ptLst>
  <dgm:cxnLst>
    <dgm:cxn modelId="{B7948814-3D24-7941-BE68-E8406F3B7D9D}" type="presOf" srcId="{A5830D82-7B5E-4DCE-9E47-D83348449BAB}" destId="{E20ED2AB-09B5-F14E-A563-4897D2A7DADB}" srcOrd="0" destOrd="0" presId="urn:microsoft.com/office/officeart/2005/8/layout/vList2"/>
    <dgm:cxn modelId="{DEDB2115-E617-4F4B-91AE-6107CAF8CBC9}" type="presOf" srcId="{8073B52A-291F-424F-9CAB-018DDE3344A3}" destId="{852A426B-A7DD-7345-AFEE-7E6606B08DDB}" srcOrd="0" destOrd="0" presId="urn:microsoft.com/office/officeart/2005/8/layout/vList2"/>
    <dgm:cxn modelId="{1CCF9133-329A-408B-BAA2-241A740970D0}" srcId="{C05AED33-B1D9-4C00-88C8-99CEB61EC9C1}" destId="{84A3D88A-6471-4829-905D-6DF45B97FD12}" srcOrd="4" destOrd="0" parTransId="{71761E94-E92D-4181-9D7B-6510B0A9C493}" sibTransId="{FB7B3A8B-65DA-4F0D-A66A-13413F92B337}"/>
    <dgm:cxn modelId="{8A057B35-9934-C142-87E6-C8084EFC3CB8}" srcId="{C05AED33-B1D9-4C00-88C8-99CEB61EC9C1}" destId="{8073B52A-291F-424F-9CAB-018DDE3344A3}" srcOrd="6" destOrd="0" parTransId="{3ECF8B54-0D8C-3246-A191-E3B9403C196B}" sibTransId="{1B55BB7D-1D13-AE40-9453-29FF8C419AED}"/>
    <dgm:cxn modelId="{A8E6443D-C39D-C04D-B865-A7C1494C0C2B}" type="presOf" srcId="{11AEF570-5C37-420F-8A90-7DC0A17DF0C8}" destId="{59C48F74-4E79-9E42-918C-2AD08CB7A82F}" srcOrd="0" destOrd="0" presId="urn:microsoft.com/office/officeart/2005/8/layout/vList2"/>
    <dgm:cxn modelId="{40AA1E65-CC41-E14C-B52E-307EC3923502}" type="presOf" srcId="{4EEE6E24-833B-4BA9-9B93-870FE23487C4}" destId="{6DF59E26-98E9-8C46-A89B-FE0E469C03EF}" srcOrd="0" destOrd="0" presId="urn:microsoft.com/office/officeart/2005/8/layout/vList2"/>
    <dgm:cxn modelId="{C97C5648-D0F1-493E-9CB2-CF8E70D6F951}" srcId="{C05AED33-B1D9-4C00-88C8-99CEB61EC9C1}" destId="{83FAA69A-9BEA-42CA-9242-D085068FB065}" srcOrd="1" destOrd="0" parTransId="{FE32D8AA-2529-4863-9A95-065FFA68512F}" sibTransId="{F37817E7-E0CF-4A37-8D91-863D95B33681}"/>
    <dgm:cxn modelId="{E7330A6E-7631-4928-976A-B65EAA0A62DA}" srcId="{C05AED33-B1D9-4C00-88C8-99CEB61EC9C1}" destId="{D3FA473E-5405-4E02-860A-FE3626DFC095}" srcOrd="2" destOrd="0" parTransId="{B855504A-B22C-4213-9DD4-E649521F6D6A}" sibTransId="{0D5D2458-7D70-4A70-B4D4-9E9131B6D816}"/>
    <dgm:cxn modelId="{21AEFB73-8BD4-1845-8098-5A0B45C19928}" type="presOf" srcId="{D3FA473E-5405-4E02-860A-FE3626DFC095}" destId="{38FC610E-2DD7-5A46-99A1-0427BF733AC8}" srcOrd="0" destOrd="0" presId="urn:microsoft.com/office/officeart/2005/8/layout/vList2"/>
    <dgm:cxn modelId="{203FAB7A-E466-4F51-AA1C-E469E9195E11}" srcId="{C05AED33-B1D9-4C00-88C8-99CEB61EC9C1}" destId="{A5830D82-7B5E-4DCE-9E47-D83348449BAB}" srcOrd="5" destOrd="0" parTransId="{2251E5DA-CF6C-4ACC-9B30-C43A31297232}" sibTransId="{0C5D8C3D-48CB-4B45-9DA7-44E799E6A82B}"/>
    <dgm:cxn modelId="{8FB93D7E-0DFE-49D3-AE5B-8FDDAE45E703}" srcId="{C05AED33-B1D9-4C00-88C8-99CEB61EC9C1}" destId="{11AEF570-5C37-420F-8A90-7DC0A17DF0C8}" srcOrd="3" destOrd="0" parTransId="{A2806A92-C6D4-473B-89B4-14AE5CBF66B0}" sibTransId="{D6940D55-4AB3-4C8B-93F2-9541E1A4D644}"/>
    <dgm:cxn modelId="{24D99B87-DC6D-8146-9336-F9D4AAB27FD9}" type="presOf" srcId="{83FAA69A-9BEA-42CA-9242-D085068FB065}" destId="{EE09A19E-BFAB-7649-A414-8A47597A54A7}" srcOrd="0" destOrd="0" presId="urn:microsoft.com/office/officeart/2005/8/layout/vList2"/>
    <dgm:cxn modelId="{0F422088-5B29-EC4B-8FDA-8A89DD067147}" srcId="{C05AED33-B1D9-4C00-88C8-99CEB61EC9C1}" destId="{882FEA65-712F-D947-A7D3-11FAE7EBDE2E}" srcOrd="7" destOrd="0" parTransId="{2580BE90-BB42-AB47-846B-7F773C3277A1}" sibTransId="{BDE40114-B06B-2940-87D2-73DFE12628EF}"/>
    <dgm:cxn modelId="{90FA64C9-49DB-DA48-BA1D-E4F40D3361B8}" type="presOf" srcId="{882FEA65-712F-D947-A7D3-11FAE7EBDE2E}" destId="{2066EDB3-7238-B040-BD4F-3CB45F813DD1}" srcOrd="0" destOrd="0" presId="urn:microsoft.com/office/officeart/2005/8/layout/vList2"/>
    <dgm:cxn modelId="{51E280E7-ECED-9A49-9A50-4FD6DD084040}" type="presOf" srcId="{84A3D88A-6471-4829-905D-6DF45B97FD12}" destId="{300914C1-10E2-8B40-96F8-8487E5A2FFE2}" srcOrd="0" destOrd="0" presId="urn:microsoft.com/office/officeart/2005/8/layout/vList2"/>
    <dgm:cxn modelId="{673355F1-2708-4216-A318-340D30AD1E5C}" srcId="{C05AED33-B1D9-4C00-88C8-99CEB61EC9C1}" destId="{4EEE6E24-833B-4BA9-9B93-870FE23487C4}" srcOrd="0" destOrd="0" parTransId="{7D561CF3-499E-4D4D-A46C-CE2D59B753B2}" sibTransId="{10D4A79B-536E-4CCC-BA76-72A0D2D52518}"/>
    <dgm:cxn modelId="{8D6DEDF5-1737-6348-82CC-9561EF37AF53}" type="presOf" srcId="{C05AED33-B1D9-4C00-88C8-99CEB61EC9C1}" destId="{E36023B5-EBEA-E346-B8D1-4CDA20232DE1}" srcOrd="0" destOrd="0" presId="urn:microsoft.com/office/officeart/2005/8/layout/vList2"/>
    <dgm:cxn modelId="{A59317D7-9487-4046-8A36-1137CF96B6D4}" type="presParOf" srcId="{E36023B5-EBEA-E346-B8D1-4CDA20232DE1}" destId="{6DF59E26-98E9-8C46-A89B-FE0E469C03EF}" srcOrd="0" destOrd="0" presId="urn:microsoft.com/office/officeart/2005/8/layout/vList2"/>
    <dgm:cxn modelId="{A6C19F41-96F9-C143-AB10-F9674E6F654D}" type="presParOf" srcId="{E36023B5-EBEA-E346-B8D1-4CDA20232DE1}" destId="{81E6E542-8532-2149-8762-D5C706E4B7CA}" srcOrd="1" destOrd="0" presId="urn:microsoft.com/office/officeart/2005/8/layout/vList2"/>
    <dgm:cxn modelId="{C0C8AE4B-A70D-C446-B58F-2CAF8864ACC1}" type="presParOf" srcId="{E36023B5-EBEA-E346-B8D1-4CDA20232DE1}" destId="{EE09A19E-BFAB-7649-A414-8A47597A54A7}" srcOrd="2" destOrd="0" presId="urn:microsoft.com/office/officeart/2005/8/layout/vList2"/>
    <dgm:cxn modelId="{463F04C1-1187-3149-906F-486700A9203F}" type="presParOf" srcId="{E36023B5-EBEA-E346-B8D1-4CDA20232DE1}" destId="{0A494263-D33F-A24F-A67E-EC902E0AA9C4}" srcOrd="3" destOrd="0" presId="urn:microsoft.com/office/officeart/2005/8/layout/vList2"/>
    <dgm:cxn modelId="{FB53E27E-0F16-3348-8F20-FD305EB11115}" type="presParOf" srcId="{E36023B5-EBEA-E346-B8D1-4CDA20232DE1}" destId="{38FC610E-2DD7-5A46-99A1-0427BF733AC8}" srcOrd="4" destOrd="0" presId="urn:microsoft.com/office/officeart/2005/8/layout/vList2"/>
    <dgm:cxn modelId="{9FCFB68B-DCEA-8147-9497-6FD8BE19913A}" type="presParOf" srcId="{E36023B5-EBEA-E346-B8D1-4CDA20232DE1}" destId="{D787BDE9-5705-A440-8782-3C0F4EEF76AA}" srcOrd="5" destOrd="0" presId="urn:microsoft.com/office/officeart/2005/8/layout/vList2"/>
    <dgm:cxn modelId="{13EB9397-9BEE-8C40-88FE-3A7BCEB47B69}" type="presParOf" srcId="{E36023B5-EBEA-E346-B8D1-4CDA20232DE1}" destId="{59C48F74-4E79-9E42-918C-2AD08CB7A82F}" srcOrd="6" destOrd="0" presId="urn:microsoft.com/office/officeart/2005/8/layout/vList2"/>
    <dgm:cxn modelId="{0FEC6FBE-D329-AF4D-AF48-EE6C8AA8B6A0}" type="presParOf" srcId="{E36023B5-EBEA-E346-B8D1-4CDA20232DE1}" destId="{18BCFBD3-0211-B241-B257-F9F099285A33}" srcOrd="7" destOrd="0" presId="urn:microsoft.com/office/officeart/2005/8/layout/vList2"/>
    <dgm:cxn modelId="{9AD8F1A8-C42B-F94D-8741-AA1687D6FF8B}" type="presParOf" srcId="{E36023B5-EBEA-E346-B8D1-4CDA20232DE1}" destId="{300914C1-10E2-8B40-96F8-8487E5A2FFE2}" srcOrd="8" destOrd="0" presId="urn:microsoft.com/office/officeart/2005/8/layout/vList2"/>
    <dgm:cxn modelId="{655BF263-2299-EC4E-A019-2AF895CABBBC}" type="presParOf" srcId="{E36023B5-EBEA-E346-B8D1-4CDA20232DE1}" destId="{DF574B77-4E81-9C48-8EED-B5AA3636355A}" srcOrd="9" destOrd="0" presId="urn:microsoft.com/office/officeart/2005/8/layout/vList2"/>
    <dgm:cxn modelId="{6C1997F0-6471-A542-B9EB-9AFED23C4241}" type="presParOf" srcId="{E36023B5-EBEA-E346-B8D1-4CDA20232DE1}" destId="{E20ED2AB-09B5-F14E-A563-4897D2A7DADB}" srcOrd="10" destOrd="0" presId="urn:microsoft.com/office/officeart/2005/8/layout/vList2"/>
    <dgm:cxn modelId="{83E178FD-4E8A-1347-B7B7-E6FFEF852D1B}" type="presParOf" srcId="{E36023B5-EBEA-E346-B8D1-4CDA20232DE1}" destId="{7141D8BB-A305-A145-968B-97C9A723063F}" srcOrd="11" destOrd="0" presId="urn:microsoft.com/office/officeart/2005/8/layout/vList2"/>
    <dgm:cxn modelId="{CB845C16-1E21-6046-8B9D-B8F36AB15167}" type="presParOf" srcId="{E36023B5-EBEA-E346-B8D1-4CDA20232DE1}" destId="{852A426B-A7DD-7345-AFEE-7E6606B08DDB}" srcOrd="12" destOrd="0" presId="urn:microsoft.com/office/officeart/2005/8/layout/vList2"/>
    <dgm:cxn modelId="{F7A48CB5-451D-8A4D-90F7-ACE0A89EFE45}" type="presParOf" srcId="{E36023B5-EBEA-E346-B8D1-4CDA20232DE1}" destId="{FD282EFA-04B0-4240-B07C-5819580E79BF}" srcOrd="13" destOrd="0" presId="urn:microsoft.com/office/officeart/2005/8/layout/vList2"/>
    <dgm:cxn modelId="{8A3D6901-B887-E145-BECF-351BC29059C7}" type="presParOf" srcId="{E36023B5-EBEA-E346-B8D1-4CDA20232DE1}" destId="{2066EDB3-7238-B040-BD4F-3CB45F813DD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5AED33-B1D9-4C00-88C8-99CEB61EC9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77AE6C-A36A-5547-A990-6634876E94BA}">
      <dgm:prSet/>
      <dgm:spPr>
        <a:solidFill>
          <a:srgbClr val="729762"/>
        </a:solidFill>
        <a:ln>
          <a:noFill/>
        </a:ln>
      </dgm:spPr>
      <dgm:t>
        <a:bodyPr/>
        <a:lstStyle/>
        <a:p>
          <a:r>
            <a:rPr lang="en-US" dirty="0">
              <a:solidFill>
                <a:schemeClr val="bg1"/>
              </a:solidFill>
            </a:rPr>
            <a:t>Marked decrease in pleasure or interest in things that were otherwise enjoyed, including sex</a:t>
          </a:r>
        </a:p>
      </dgm:t>
    </dgm:pt>
    <dgm:pt modelId="{BE2213E1-B77F-DE4E-9834-8E932B649B58}" type="parTrans" cxnId="{18F7DA7E-D86E-334F-9645-E97AB6C4BB14}">
      <dgm:prSet/>
      <dgm:spPr/>
      <dgm:t>
        <a:bodyPr/>
        <a:lstStyle/>
        <a:p>
          <a:endParaRPr lang="en-US"/>
        </a:p>
      </dgm:t>
    </dgm:pt>
    <dgm:pt modelId="{516A2539-4A6B-F041-94EB-14DE85334B7F}" type="sibTrans" cxnId="{18F7DA7E-D86E-334F-9645-E97AB6C4BB14}">
      <dgm:prSet/>
      <dgm:spPr/>
      <dgm:t>
        <a:bodyPr/>
        <a:lstStyle/>
        <a:p>
          <a:endParaRPr lang="en-US"/>
        </a:p>
      </dgm:t>
    </dgm:pt>
    <dgm:pt modelId="{4FF41846-D0F1-7944-BFA7-EB6082A9880D}">
      <dgm:prSet/>
      <dgm:spPr>
        <a:solidFill>
          <a:srgbClr val="729762"/>
        </a:solidFill>
        <a:ln>
          <a:noFill/>
        </a:ln>
      </dgm:spPr>
      <dgm:t>
        <a:bodyPr/>
        <a:lstStyle/>
        <a:p>
          <a:r>
            <a:rPr lang="en-US" dirty="0">
              <a:solidFill>
                <a:schemeClr val="bg1"/>
              </a:solidFill>
            </a:rPr>
            <a:t>Experiencing a sad, empty, or anxious mood virtually all day every day</a:t>
          </a:r>
        </a:p>
      </dgm:t>
    </dgm:pt>
    <dgm:pt modelId="{3B5B3976-37ED-3D47-872E-7EFABB93C922}" type="parTrans" cxnId="{C21E7A26-85F2-0B40-88AC-B1C14FF609C2}">
      <dgm:prSet/>
      <dgm:spPr/>
      <dgm:t>
        <a:bodyPr/>
        <a:lstStyle/>
        <a:p>
          <a:endParaRPr lang="en-US"/>
        </a:p>
      </dgm:t>
    </dgm:pt>
    <dgm:pt modelId="{BF1308FA-E88B-9644-8ADC-49C74BEBF4E2}" type="sibTrans" cxnId="{C21E7A26-85F2-0B40-88AC-B1C14FF609C2}">
      <dgm:prSet/>
      <dgm:spPr/>
      <dgm:t>
        <a:bodyPr/>
        <a:lstStyle/>
        <a:p>
          <a:endParaRPr lang="en-US"/>
        </a:p>
      </dgm:t>
    </dgm:pt>
    <dgm:pt modelId="{F8AFC989-5239-3745-B0C9-3DBF5B983CE9}">
      <dgm:prSet/>
      <dgm:spPr>
        <a:solidFill>
          <a:srgbClr val="729762"/>
        </a:solidFill>
        <a:ln>
          <a:noFill/>
        </a:ln>
      </dgm:spPr>
      <dgm:t>
        <a:bodyPr/>
        <a:lstStyle/>
        <a:p>
          <a:r>
            <a:rPr lang="en-US">
              <a:solidFill>
                <a:schemeClr val="bg1"/>
              </a:solidFill>
            </a:rPr>
            <a:t>Weight gain or loss of up to 5% in a month</a:t>
          </a:r>
          <a:endParaRPr lang="en-US" dirty="0">
            <a:solidFill>
              <a:schemeClr val="bg1"/>
            </a:solidFill>
          </a:endParaRPr>
        </a:p>
      </dgm:t>
    </dgm:pt>
    <dgm:pt modelId="{2DDD6669-3D7D-E14A-9D02-0BAFA15BA7F9}" type="parTrans" cxnId="{F54F1684-B85C-C242-A05E-AAAB3CFC124C}">
      <dgm:prSet/>
      <dgm:spPr/>
      <dgm:t>
        <a:bodyPr/>
        <a:lstStyle/>
        <a:p>
          <a:endParaRPr lang="en-US"/>
        </a:p>
      </dgm:t>
    </dgm:pt>
    <dgm:pt modelId="{06F0483A-3650-EA49-BBB2-77F79B6B1472}" type="sibTrans" cxnId="{F54F1684-B85C-C242-A05E-AAAB3CFC124C}">
      <dgm:prSet/>
      <dgm:spPr/>
      <dgm:t>
        <a:bodyPr/>
        <a:lstStyle/>
        <a:p>
          <a:endParaRPr lang="en-US"/>
        </a:p>
      </dgm:t>
    </dgm:pt>
    <dgm:pt modelId="{0A87C16D-2B39-3B43-81CF-487CC8C7D0FE}">
      <dgm:prSet/>
      <dgm:spPr>
        <a:solidFill>
          <a:srgbClr val="729762"/>
        </a:solidFill>
        <a:ln>
          <a:noFill/>
        </a:ln>
      </dgm:spPr>
      <dgm:t>
        <a:bodyPr/>
        <a:lstStyle/>
        <a:p>
          <a:r>
            <a:rPr lang="en-US">
              <a:solidFill>
                <a:schemeClr val="bg1"/>
              </a:solidFill>
            </a:rPr>
            <a:t>Excessive sleep or a significant decrease in sleep</a:t>
          </a:r>
          <a:endParaRPr lang="en-US" dirty="0">
            <a:solidFill>
              <a:schemeClr val="bg1"/>
            </a:solidFill>
          </a:endParaRPr>
        </a:p>
      </dgm:t>
    </dgm:pt>
    <dgm:pt modelId="{76BF989F-B596-B944-9F8C-07310B975145}" type="parTrans" cxnId="{505EDD8B-F5A1-8E4E-A3E7-B4379D5BA16C}">
      <dgm:prSet/>
      <dgm:spPr/>
      <dgm:t>
        <a:bodyPr/>
        <a:lstStyle/>
        <a:p>
          <a:endParaRPr lang="en-US"/>
        </a:p>
      </dgm:t>
    </dgm:pt>
    <dgm:pt modelId="{0B32E0E3-4A50-8A48-98CE-A4CD9DA7B78B}" type="sibTrans" cxnId="{505EDD8B-F5A1-8E4E-A3E7-B4379D5BA16C}">
      <dgm:prSet/>
      <dgm:spPr/>
      <dgm:t>
        <a:bodyPr/>
        <a:lstStyle/>
        <a:p>
          <a:endParaRPr lang="en-US"/>
        </a:p>
      </dgm:t>
    </dgm:pt>
    <dgm:pt modelId="{1469DFF7-18E1-1D4F-B97E-7356BE818829}">
      <dgm:prSet/>
      <dgm:spPr>
        <a:solidFill>
          <a:srgbClr val="729762"/>
        </a:solidFill>
        <a:ln>
          <a:noFill/>
        </a:ln>
      </dgm:spPr>
      <dgm:t>
        <a:bodyPr/>
        <a:lstStyle/>
        <a:p>
          <a:r>
            <a:rPr lang="en-US">
              <a:solidFill>
                <a:schemeClr val="bg1"/>
              </a:solidFill>
            </a:rPr>
            <a:t>Increased agitation or restlessness</a:t>
          </a:r>
          <a:endParaRPr lang="en-US" dirty="0">
            <a:solidFill>
              <a:schemeClr val="bg1"/>
            </a:solidFill>
          </a:endParaRPr>
        </a:p>
      </dgm:t>
    </dgm:pt>
    <dgm:pt modelId="{9D947EBE-9B31-FB4F-9FE6-96D27C9003E0}" type="parTrans" cxnId="{DEB599CF-4CD3-1E4E-8D74-7D73A345ECE1}">
      <dgm:prSet/>
      <dgm:spPr/>
      <dgm:t>
        <a:bodyPr/>
        <a:lstStyle/>
        <a:p>
          <a:endParaRPr lang="en-US"/>
        </a:p>
      </dgm:t>
    </dgm:pt>
    <dgm:pt modelId="{2D9BADFF-FAF9-4747-9ED0-C4454F191B98}" type="sibTrans" cxnId="{DEB599CF-4CD3-1E4E-8D74-7D73A345ECE1}">
      <dgm:prSet/>
      <dgm:spPr/>
      <dgm:t>
        <a:bodyPr/>
        <a:lstStyle/>
        <a:p>
          <a:endParaRPr lang="en-US"/>
        </a:p>
      </dgm:t>
    </dgm:pt>
    <dgm:pt modelId="{45F3C700-408C-0846-ABE3-9BDC929B59C4}">
      <dgm:prSet/>
      <dgm:spPr>
        <a:solidFill>
          <a:srgbClr val="729762"/>
        </a:solidFill>
        <a:ln>
          <a:noFill/>
        </a:ln>
      </dgm:spPr>
      <dgm:t>
        <a:bodyPr/>
        <a:lstStyle/>
        <a:p>
          <a:r>
            <a:rPr lang="en-US">
              <a:solidFill>
                <a:schemeClr val="bg1"/>
              </a:solidFill>
            </a:rPr>
            <a:t>Problem with concentration and difficulty making decisions</a:t>
          </a:r>
          <a:endParaRPr lang="en-US" dirty="0">
            <a:solidFill>
              <a:schemeClr val="bg1"/>
            </a:solidFill>
          </a:endParaRPr>
        </a:p>
      </dgm:t>
    </dgm:pt>
    <dgm:pt modelId="{9E6E9DEE-C141-0D49-BA5C-A2348AF060C3}" type="parTrans" cxnId="{7DB15388-1103-074F-9CEC-50103387A900}">
      <dgm:prSet/>
      <dgm:spPr/>
      <dgm:t>
        <a:bodyPr/>
        <a:lstStyle/>
        <a:p>
          <a:endParaRPr lang="en-US"/>
        </a:p>
      </dgm:t>
    </dgm:pt>
    <dgm:pt modelId="{D9707BF8-FDF0-6240-8187-C972C1189FB8}" type="sibTrans" cxnId="{7DB15388-1103-074F-9CEC-50103387A900}">
      <dgm:prSet/>
      <dgm:spPr/>
      <dgm:t>
        <a:bodyPr/>
        <a:lstStyle/>
        <a:p>
          <a:endParaRPr lang="en-US"/>
        </a:p>
      </dgm:t>
    </dgm:pt>
    <dgm:pt modelId="{66E5B0C6-1929-8344-9A16-A73C8C6A2B57}">
      <dgm:prSet/>
      <dgm:spPr>
        <a:solidFill>
          <a:srgbClr val="729762"/>
        </a:solidFill>
        <a:ln>
          <a:noFill/>
        </a:ln>
      </dgm:spPr>
      <dgm:t>
        <a:bodyPr/>
        <a:lstStyle/>
        <a:p>
          <a:r>
            <a:rPr lang="en-US">
              <a:solidFill>
                <a:schemeClr val="bg1"/>
              </a:solidFill>
            </a:rPr>
            <a:t>Testy and Short-tempered</a:t>
          </a:r>
          <a:endParaRPr lang="en-US" dirty="0">
            <a:solidFill>
              <a:schemeClr val="bg1"/>
            </a:solidFill>
          </a:endParaRPr>
        </a:p>
      </dgm:t>
    </dgm:pt>
    <dgm:pt modelId="{2A713E9E-4221-6041-AB8E-3EDD08599CF5}" type="parTrans" cxnId="{EE0DFAA5-2958-8546-9A26-8AE1512916E3}">
      <dgm:prSet/>
      <dgm:spPr/>
      <dgm:t>
        <a:bodyPr/>
        <a:lstStyle/>
        <a:p>
          <a:endParaRPr lang="en-US"/>
        </a:p>
      </dgm:t>
    </dgm:pt>
    <dgm:pt modelId="{284D0127-1340-774A-87BA-6A12F5115DCB}" type="sibTrans" cxnId="{EE0DFAA5-2958-8546-9A26-8AE1512916E3}">
      <dgm:prSet/>
      <dgm:spPr/>
      <dgm:t>
        <a:bodyPr/>
        <a:lstStyle/>
        <a:p>
          <a:endParaRPr lang="en-US"/>
        </a:p>
      </dgm:t>
    </dgm:pt>
    <dgm:pt modelId="{5499052F-56DE-4746-97E8-0F16B50C536D}">
      <dgm:prSet/>
      <dgm:spPr>
        <a:solidFill>
          <a:srgbClr val="729762"/>
        </a:solidFill>
        <a:ln>
          <a:noFill/>
        </a:ln>
      </dgm:spPr>
      <dgm:t>
        <a:bodyPr/>
        <a:lstStyle/>
        <a:p>
          <a:r>
            <a:rPr lang="en-US">
              <a:solidFill>
                <a:schemeClr val="bg1"/>
              </a:solidFill>
            </a:rPr>
            <a:t>Dramatic decrease in connectedness with family and friends</a:t>
          </a:r>
          <a:endParaRPr lang="en-US" dirty="0">
            <a:solidFill>
              <a:schemeClr val="bg1"/>
            </a:solidFill>
          </a:endParaRPr>
        </a:p>
      </dgm:t>
    </dgm:pt>
    <dgm:pt modelId="{F3C07B3C-33A8-574C-8B06-8D11809E0234}" type="parTrans" cxnId="{58CC5D83-35E4-064A-B253-4E88079BEBC9}">
      <dgm:prSet/>
      <dgm:spPr/>
      <dgm:t>
        <a:bodyPr/>
        <a:lstStyle/>
        <a:p>
          <a:endParaRPr lang="en-US"/>
        </a:p>
      </dgm:t>
    </dgm:pt>
    <dgm:pt modelId="{09482F0C-C373-DD4B-94C3-F5846F2305B9}" type="sibTrans" cxnId="{58CC5D83-35E4-064A-B253-4E88079BEBC9}">
      <dgm:prSet/>
      <dgm:spPr/>
      <dgm:t>
        <a:bodyPr/>
        <a:lstStyle/>
        <a:p>
          <a:endParaRPr lang="en-US"/>
        </a:p>
      </dgm:t>
    </dgm:pt>
    <dgm:pt modelId="{7538EFCE-B3DE-4C4A-9B66-F4E1733AA341}">
      <dgm:prSet/>
      <dgm:spPr>
        <a:solidFill>
          <a:srgbClr val="729762"/>
        </a:solidFill>
        <a:ln>
          <a:noFill/>
        </a:ln>
      </dgm:spPr>
      <dgm:t>
        <a:bodyPr/>
        <a:lstStyle/>
        <a:p>
          <a:r>
            <a:rPr lang="en-US">
              <a:solidFill>
                <a:schemeClr val="bg1"/>
              </a:solidFill>
            </a:rPr>
            <a:t>A loss of interest in both work and leisure activities</a:t>
          </a:r>
          <a:endParaRPr lang="en-US" dirty="0">
            <a:solidFill>
              <a:schemeClr val="bg1"/>
            </a:solidFill>
          </a:endParaRPr>
        </a:p>
      </dgm:t>
    </dgm:pt>
    <dgm:pt modelId="{C897D5BC-DC77-4B41-9913-90052BB9ACF8}" type="parTrans" cxnId="{A7AFE27C-73D2-5842-BCB8-6B1EACEC80D2}">
      <dgm:prSet/>
      <dgm:spPr/>
      <dgm:t>
        <a:bodyPr/>
        <a:lstStyle/>
        <a:p>
          <a:endParaRPr lang="en-US"/>
        </a:p>
      </dgm:t>
    </dgm:pt>
    <dgm:pt modelId="{4641299F-A749-3342-B5AE-5CD14A5539EF}" type="sibTrans" cxnId="{A7AFE27C-73D2-5842-BCB8-6B1EACEC80D2}">
      <dgm:prSet/>
      <dgm:spPr/>
      <dgm:t>
        <a:bodyPr/>
        <a:lstStyle/>
        <a:p>
          <a:endParaRPr lang="en-US"/>
        </a:p>
      </dgm:t>
    </dgm:pt>
    <dgm:pt modelId="{5908DE09-B3AB-E149-BF42-9FC211191526}">
      <dgm:prSet/>
      <dgm:spPr>
        <a:solidFill>
          <a:srgbClr val="729762"/>
        </a:solidFill>
        <a:ln>
          <a:noFill/>
        </a:ln>
      </dgm:spPr>
      <dgm:t>
        <a:bodyPr/>
        <a:lstStyle/>
        <a:p>
          <a:r>
            <a:rPr lang="en-US" dirty="0"/>
            <a:t>Symptoms of Depression</a:t>
          </a:r>
        </a:p>
      </dgm:t>
    </dgm:pt>
    <dgm:pt modelId="{077504A3-5D55-FF4F-929A-C2B46D418A6B}" type="parTrans" cxnId="{D5E2280D-F10A-7C4D-A438-5CE18625E92C}">
      <dgm:prSet/>
      <dgm:spPr/>
      <dgm:t>
        <a:bodyPr/>
        <a:lstStyle/>
        <a:p>
          <a:endParaRPr lang="en-US"/>
        </a:p>
      </dgm:t>
    </dgm:pt>
    <dgm:pt modelId="{E48D344D-22F9-1049-9395-63508E6AE23C}" type="sibTrans" cxnId="{D5E2280D-F10A-7C4D-A438-5CE18625E92C}">
      <dgm:prSet/>
      <dgm:spPr/>
      <dgm:t>
        <a:bodyPr/>
        <a:lstStyle/>
        <a:p>
          <a:endParaRPr lang="en-US"/>
        </a:p>
      </dgm:t>
    </dgm:pt>
    <dgm:pt modelId="{E61AAE75-066F-FB4F-BF88-4AE45A7532E3}">
      <dgm:prSet/>
      <dgm:spPr>
        <a:solidFill>
          <a:srgbClr val="729762"/>
        </a:solidFill>
        <a:ln>
          <a:noFill/>
        </a:ln>
      </dgm:spPr>
      <dgm:t>
        <a:bodyPr/>
        <a:lstStyle/>
        <a:p>
          <a:r>
            <a:rPr lang="en-US" dirty="0"/>
            <a:t>Fatigue and/or loss of energy</a:t>
          </a:r>
        </a:p>
      </dgm:t>
    </dgm:pt>
    <dgm:pt modelId="{C53EDC06-08FE-A14A-84FA-BF6D622459E3}" type="parTrans" cxnId="{42E1DADA-5255-D84D-89E9-79C0D63475E2}">
      <dgm:prSet/>
      <dgm:spPr/>
      <dgm:t>
        <a:bodyPr/>
        <a:lstStyle/>
        <a:p>
          <a:endParaRPr lang="en-US"/>
        </a:p>
      </dgm:t>
    </dgm:pt>
    <dgm:pt modelId="{F467C06A-F332-0A4F-BD30-FD83F935C9DE}" type="sibTrans" cxnId="{42E1DADA-5255-D84D-89E9-79C0D63475E2}">
      <dgm:prSet/>
      <dgm:spPr/>
      <dgm:t>
        <a:bodyPr/>
        <a:lstStyle/>
        <a:p>
          <a:endParaRPr lang="en-US"/>
        </a:p>
      </dgm:t>
    </dgm:pt>
    <dgm:pt modelId="{E36023B5-EBEA-E346-B8D1-4CDA20232DE1}" type="pres">
      <dgm:prSet presAssocID="{C05AED33-B1D9-4C00-88C8-99CEB61EC9C1}" presName="linear" presStyleCnt="0">
        <dgm:presLayoutVars>
          <dgm:animLvl val="lvl"/>
          <dgm:resizeHandles val="exact"/>
        </dgm:presLayoutVars>
      </dgm:prSet>
      <dgm:spPr/>
    </dgm:pt>
    <dgm:pt modelId="{F71E7271-BF89-2F43-AE24-171B9BB4F775}" type="pres">
      <dgm:prSet presAssocID="{5908DE09-B3AB-E149-BF42-9FC211191526}" presName="parentText" presStyleLbl="node1" presStyleIdx="0" presStyleCnt="11">
        <dgm:presLayoutVars>
          <dgm:chMax val="0"/>
          <dgm:bulletEnabled val="1"/>
        </dgm:presLayoutVars>
      </dgm:prSet>
      <dgm:spPr/>
    </dgm:pt>
    <dgm:pt modelId="{8639F665-E7E2-5D4C-B4E1-9A378BA3DB72}" type="pres">
      <dgm:prSet presAssocID="{E48D344D-22F9-1049-9395-63508E6AE23C}" presName="spacer" presStyleCnt="0"/>
      <dgm:spPr/>
    </dgm:pt>
    <dgm:pt modelId="{09B911D0-D94E-6744-B8A2-F939BE60B2B4}" type="pres">
      <dgm:prSet presAssocID="{E61AAE75-066F-FB4F-BF88-4AE45A7532E3}" presName="parentText" presStyleLbl="node1" presStyleIdx="1" presStyleCnt="11">
        <dgm:presLayoutVars>
          <dgm:chMax val="0"/>
          <dgm:bulletEnabled val="1"/>
        </dgm:presLayoutVars>
      </dgm:prSet>
      <dgm:spPr/>
    </dgm:pt>
    <dgm:pt modelId="{CDE147D9-5351-EB4E-A897-960D200AEE18}" type="pres">
      <dgm:prSet presAssocID="{F467C06A-F332-0A4F-BD30-FD83F935C9DE}" presName="spacer" presStyleCnt="0"/>
      <dgm:spPr/>
    </dgm:pt>
    <dgm:pt modelId="{56506173-9496-CF4D-B8D4-A1678E4165C7}" type="pres">
      <dgm:prSet presAssocID="{3277AE6C-A36A-5547-A990-6634876E94BA}" presName="parentText" presStyleLbl="node1" presStyleIdx="2" presStyleCnt="11">
        <dgm:presLayoutVars>
          <dgm:chMax val="0"/>
          <dgm:bulletEnabled val="1"/>
        </dgm:presLayoutVars>
      </dgm:prSet>
      <dgm:spPr/>
    </dgm:pt>
    <dgm:pt modelId="{F714D614-0C4A-0242-83D6-4320069DD883}" type="pres">
      <dgm:prSet presAssocID="{516A2539-4A6B-F041-94EB-14DE85334B7F}" presName="spacer" presStyleCnt="0"/>
      <dgm:spPr/>
    </dgm:pt>
    <dgm:pt modelId="{63AEABBE-4DD6-894E-AB71-7E7CCCA3A1FD}" type="pres">
      <dgm:prSet presAssocID="{4FF41846-D0F1-7944-BFA7-EB6082A9880D}" presName="parentText" presStyleLbl="node1" presStyleIdx="3" presStyleCnt="11">
        <dgm:presLayoutVars>
          <dgm:chMax val="0"/>
          <dgm:bulletEnabled val="1"/>
        </dgm:presLayoutVars>
      </dgm:prSet>
      <dgm:spPr/>
    </dgm:pt>
    <dgm:pt modelId="{DF818166-4F66-4746-BB67-4A8DB6F383B7}" type="pres">
      <dgm:prSet presAssocID="{BF1308FA-E88B-9644-8ADC-49C74BEBF4E2}" presName="spacer" presStyleCnt="0"/>
      <dgm:spPr/>
    </dgm:pt>
    <dgm:pt modelId="{48B8AB60-17EF-F842-95F3-ED6904281513}" type="pres">
      <dgm:prSet presAssocID="{F8AFC989-5239-3745-B0C9-3DBF5B983CE9}" presName="parentText" presStyleLbl="node1" presStyleIdx="4" presStyleCnt="11">
        <dgm:presLayoutVars>
          <dgm:chMax val="0"/>
          <dgm:bulletEnabled val="1"/>
        </dgm:presLayoutVars>
      </dgm:prSet>
      <dgm:spPr/>
    </dgm:pt>
    <dgm:pt modelId="{E231B2CC-7EB3-9946-8201-29021C2239D8}" type="pres">
      <dgm:prSet presAssocID="{06F0483A-3650-EA49-BBB2-77F79B6B1472}" presName="spacer" presStyleCnt="0"/>
      <dgm:spPr/>
    </dgm:pt>
    <dgm:pt modelId="{9BE4FC01-A0FE-9A4B-A53A-D0F6B38D6504}" type="pres">
      <dgm:prSet presAssocID="{0A87C16D-2B39-3B43-81CF-487CC8C7D0FE}" presName="parentText" presStyleLbl="node1" presStyleIdx="5" presStyleCnt="11">
        <dgm:presLayoutVars>
          <dgm:chMax val="0"/>
          <dgm:bulletEnabled val="1"/>
        </dgm:presLayoutVars>
      </dgm:prSet>
      <dgm:spPr/>
    </dgm:pt>
    <dgm:pt modelId="{69C1B5B1-6409-964A-B448-6E1AE1F62293}" type="pres">
      <dgm:prSet presAssocID="{0B32E0E3-4A50-8A48-98CE-A4CD9DA7B78B}" presName="spacer" presStyleCnt="0"/>
      <dgm:spPr/>
    </dgm:pt>
    <dgm:pt modelId="{8D231E17-0903-9C4A-BA9A-52F64E147DE0}" type="pres">
      <dgm:prSet presAssocID="{1469DFF7-18E1-1D4F-B97E-7356BE818829}" presName="parentText" presStyleLbl="node1" presStyleIdx="6" presStyleCnt="11">
        <dgm:presLayoutVars>
          <dgm:chMax val="0"/>
          <dgm:bulletEnabled val="1"/>
        </dgm:presLayoutVars>
      </dgm:prSet>
      <dgm:spPr/>
    </dgm:pt>
    <dgm:pt modelId="{2477C8C6-D6D2-1F4C-9B9A-64D6E15B8E3C}" type="pres">
      <dgm:prSet presAssocID="{2D9BADFF-FAF9-4747-9ED0-C4454F191B98}" presName="spacer" presStyleCnt="0"/>
      <dgm:spPr/>
    </dgm:pt>
    <dgm:pt modelId="{DB20E9EA-B295-B145-A693-6187C3D2DA6B}" type="pres">
      <dgm:prSet presAssocID="{45F3C700-408C-0846-ABE3-9BDC929B59C4}" presName="parentText" presStyleLbl="node1" presStyleIdx="7" presStyleCnt="11">
        <dgm:presLayoutVars>
          <dgm:chMax val="0"/>
          <dgm:bulletEnabled val="1"/>
        </dgm:presLayoutVars>
      </dgm:prSet>
      <dgm:spPr/>
    </dgm:pt>
    <dgm:pt modelId="{C2CDC206-88F8-C342-86C1-A4CC9B4F4587}" type="pres">
      <dgm:prSet presAssocID="{D9707BF8-FDF0-6240-8187-C972C1189FB8}" presName="spacer" presStyleCnt="0"/>
      <dgm:spPr/>
    </dgm:pt>
    <dgm:pt modelId="{8120F233-C60D-ED41-9CE0-5E74C8988CBA}" type="pres">
      <dgm:prSet presAssocID="{66E5B0C6-1929-8344-9A16-A73C8C6A2B57}" presName="parentText" presStyleLbl="node1" presStyleIdx="8" presStyleCnt="11">
        <dgm:presLayoutVars>
          <dgm:chMax val="0"/>
          <dgm:bulletEnabled val="1"/>
        </dgm:presLayoutVars>
      </dgm:prSet>
      <dgm:spPr/>
    </dgm:pt>
    <dgm:pt modelId="{F651B4F5-9714-9344-A83F-E6C124D343BF}" type="pres">
      <dgm:prSet presAssocID="{284D0127-1340-774A-87BA-6A12F5115DCB}" presName="spacer" presStyleCnt="0"/>
      <dgm:spPr/>
    </dgm:pt>
    <dgm:pt modelId="{04C45430-97A1-9E4C-BEA6-F84DC3FEAFF4}" type="pres">
      <dgm:prSet presAssocID="{5499052F-56DE-4746-97E8-0F16B50C536D}" presName="parentText" presStyleLbl="node1" presStyleIdx="9" presStyleCnt="11">
        <dgm:presLayoutVars>
          <dgm:chMax val="0"/>
          <dgm:bulletEnabled val="1"/>
        </dgm:presLayoutVars>
      </dgm:prSet>
      <dgm:spPr/>
    </dgm:pt>
    <dgm:pt modelId="{FD3EA1E0-CD6A-5445-AEEA-61E89BB767F3}" type="pres">
      <dgm:prSet presAssocID="{09482F0C-C373-DD4B-94C3-F5846F2305B9}" presName="spacer" presStyleCnt="0"/>
      <dgm:spPr/>
    </dgm:pt>
    <dgm:pt modelId="{31DC788A-28CA-404B-A0ED-366EDE6A7659}" type="pres">
      <dgm:prSet presAssocID="{7538EFCE-B3DE-4C4A-9B66-F4E1733AA341}" presName="parentText" presStyleLbl="node1" presStyleIdx="10" presStyleCnt="11">
        <dgm:presLayoutVars>
          <dgm:chMax val="0"/>
          <dgm:bulletEnabled val="1"/>
        </dgm:presLayoutVars>
      </dgm:prSet>
      <dgm:spPr/>
    </dgm:pt>
  </dgm:ptLst>
  <dgm:cxnLst>
    <dgm:cxn modelId="{D5E2280D-F10A-7C4D-A438-5CE18625E92C}" srcId="{C05AED33-B1D9-4C00-88C8-99CEB61EC9C1}" destId="{5908DE09-B3AB-E149-BF42-9FC211191526}" srcOrd="0" destOrd="0" parTransId="{077504A3-5D55-FF4F-929A-C2B46D418A6B}" sibTransId="{E48D344D-22F9-1049-9395-63508E6AE23C}"/>
    <dgm:cxn modelId="{7BE4CC1F-4F74-4240-A309-095C1B03BA47}" type="presOf" srcId="{7538EFCE-B3DE-4C4A-9B66-F4E1733AA341}" destId="{31DC788A-28CA-404B-A0ED-366EDE6A7659}" srcOrd="0" destOrd="0" presId="urn:microsoft.com/office/officeart/2005/8/layout/vList2"/>
    <dgm:cxn modelId="{C21E7A26-85F2-0B40-88AC-B1C14FF609C2}" srcId="{C05AED33-B1D9-4C00-88C8-99CEB61EC9C1}" destId="{4FF41846-D0F1-7944-BFA7-EB6082A9880D}" srcOrd="3" destOrd="0" parTransId="{3B5B3976-37ED-3D47-872E-7EFABB93C922}" sibTransId="{BF1308FA-E88B-9644-8ADC-49C74BEBF4E2}"/>
    <dgm:cxn modelId="{2D215438-AAAE-8B4D-837C-4BDFD2530718}" type="presOf" srcId="{F8AFC989-5239-3745-B0C9-3DBF5B983CE9}" destId="{48B8AB60-17EF-F842-95F3-ED6904281513}" srcOrd="0" destOrd="0" presId="urn:microsoft.com/office/officeart/2005/8/layout/vList2"/>
    <dgm:cxn modelId="{5222503C-DE49-994E-B75E-E42AA496F35D}" type="presOf" srcId="{45F3C700-408C-0846-ABE3-9BDC929B59C4}" destId="{DB20E9EA-B295-B145-A693-6187C3D2DA6B}" srcOrd="0" destOrd="0" presId="urn:microsoft.com/office/officeart/2005/8/layout/vList2"/>
    <dgm:cxn modelId="{2FE3873F-DB1C-6840-882F-B83E850A9799}" type="presOf" srcId="{66E5B0C6-1929-8344-9A16-A73C8C6A2B57}" destId="{8120F233-C60D-ED41-9CE0-5E74C8988CBA}" srcOrd="0" destOrd="0" presId="urn:microsoft.com/office/officeart/2005/8/layout/vList2"/>
    <dgm:cxn modelId="{C91ACF40-624D-C54A-A097-8F4623BC9810}" type="presOf" srcId="{1469DFF7-18E1-1D4F-B97E-7356BE818829}" destId="{8D231E17-0903-9C4A-BA9A-52F64E147DE0}" srcOrd="0" destOrd="0" presId="urn:microsoft.com/office/officeart/2005/8/layout/vList2"/>
    <dgm:cxn modelId="{752E0C45-FCE6-7B4B-A30D-676333B4D5BA}" type="presOf" srcId="{5908DE09-B3AB-E149-BF42-9FC211191526}" destId="{F71E7271-BF89-2F43-AE24-171B9BB4F775}" srcOrd="0" destOrd="0" presId="urn:microsoft.com/office/officeart/2005/8/layout/vList2"/>
    <dgm:cxn modelId="{59E63D53-863B-0442-85A9-46193623E613}" type="presOf" srcId="{0A87C16D-2B39-3B43-81CF-487CC8C7D0FE}" destId="{9BE4FC01-A0FE-9A4B-A53A-D0F6B38D6504}" srcOrd="0" destOrd="0" presId="urn:microsoft.com/office/officeart/2005/8/layout/vList2"/>
    <dgm:cxn modelId="{A7AFE27C-73D2-5842-BCB8-6B1EACEC80D2}" srcId="{C05AED33-B1D9-4C00-88C8-99CEB61EC9C1}" destId="{7538EFCE-B3DE-4C4A-9B66-F4E1733AA341}" srcOrd="10" destOrd="0" parTransId="{C897D5BC-DC77-4B41-9913-90052BB9ACF8}" sibTransId="{4641299F-A749-3342-B5AE-5CD14A5539EF}"/>
    <dgm:cxn modelId="{18F7DA7E-D86E-334F-9645-E97AB6C4BB14}" srcId="{C05AED33-B1D9-4C00-88C8-99CEB61EC9C1}" destId="{3277AE6C-A36A-5547-A990-6634876E94BA}" srcOrd="2" destOrd="0" parTransId="{BE2213E1-B77F-DE4E-9834-8E932B649B58}" sibTransId="{516A2539-4A6B-F041-94EB-14DE85334B7F}"/>
    <dgm:cxn modelId="{58CC5D83-35E4-064A-B253-4E88079BEBC9}" srcId="{C05AED33-B1D9-4C00-88C8-99CEB61EC9C1}" destId="{5499052F-56DE-4746-97E8-0F16B50C536D}" srcOrd="9" destOrd="0" parTransId="{F3C07B3C-33A8-574C-8B06-8D11809E0234}" sibTransId="{09482F0C-C373-DD4B-94C3-F5846F2305B9}"/>
    <dgm:cxn modelId="{F54F1684-B85C-C242-A05E-AAAB3CFC124C}" srcId="{C05AED33-B1D9-4C00-88C8-99CEB61EC9C1}" destId="{F8AFC989-5239-3745-B0C9-3DBF5B983CE9}" srcOrd="4" destOrd="0" parTransId="{2DDD6669-3D7D-E14A-9D02-0BAFA15BA7F9}" sibTransId="{06F0483A-3650-EA49-BBB2-77F79B6B1472}"/>
    <dgm:cxn modelId="{D7305A86-7127-424C-9ADE-85E314EE04EF}" type="presOf" srcId="{3277AE6C-A36A-5547-A990-6634876E94BA}" destId="{56506173-9496-CF4D-B8D4-A1678E4165C7}" srcOrd="0" destOrd="0" presId="urn:microsoft.com/office/officeart/2005/8/layout/vList2"/>
    <dgm:cxn modelId="{7DB15388-1103-074F-9CEC-50103387A900}" srcId="{C05AED33-B1D9-4C00-88C8-99CEB61EC9C1}" destId="{45F3C700-408C-0846-ABE3-9BDC929B59C4}" srcOrd="7" destOrd="0" parTransId="{9E6E9DEE-C141-0D49-BA5C-A2348AF060C3}" sibTransId="{D9707BF8-FDF0-6240-8187-C972C1189FB8}"/>
    <dgm:cxn modelId="{505EDD8B-F5A1-8E4E-A3E7-B4379D5BA16C}" srcId="{C05AED33-B1D9-4C00-88C8-99CEB61EC9C1}" destId="{0A87C16D-2B39-3B43-81CF-487CC8C7D0FE}" srcOrd="5" destOrd="0" parTransId="{76BF989F-B596-B944-9F8C-07310B975145}" sibTransId="{0B32E0E3-4A50-8A48-98CE-A4CD9DA7B78B}"/>
    <dgm:cxn modelId="{EE0DFAA5-2958-8546-9A26-8AE1512916E3}" srcId="{C05AED33-B1D9-4C00-88C8-99CEB61EC9C1}" destId="{66E5B0C6-1929-8344-9A16-A73C8C6A2B57}" srcOrd="8" destOrd="0" parTransId="{2A713E9E-4221-6041-AB8E-3EDD08599CF5}" sibTransId="{284D0127-1340-774A-87BA-6A12F5115DCB}"/>
    <dgm:cxn modelId="{5DA6EDAB-8670-1343-8C6A-035F1476AEC3}" type="presOf" srcId="{5499052F-56DE-4746-97E8-0F16B50C536D}" destId="{04C45430-97A1-9E4C-BEA6-F84DC3FEAFF4}" srcOrd="0" destOrd="0" presId="urn:microsoft.com/office/officeart/2005/8/layout/vList2"/>
    <dgm:cxn modelId="{552E39B9-1F1C-F64C-A2CA-5C1648DFD0C7}" type="presOf" srcId="{E61AAE75-066F-FB4F-BF88-4AE45A7532E3}" destId="{09B911D0-D94E-6744-B8A2-F939BE60B2B4}" srcOrd="0" destOrd="0" presId="urn:microsoft.com/office/officeart/2005/8/layout/vList2"/>
    <dgm:cxn modelId="{DEB599CF-4CD3-1E4E-8D74-7D73A345ECE1}" srcId="{C05AED33-B1D9-4C00-88C8-99CEB61EC9C1}" destId="{1469DFF7-18E1-1D4F-B97E-7356BE818829}" srcOrd="6" destOrd="0" parTransId="{9D947EBE-9B31-FB4F-9FE6-96D27C9003E0}" sibTransId="{2D9BADFF-FAF9-4747-9ED0-C4454F191B98}"/>
    <dgm:cxn modelId="{ECC833D5-09BA-7845-9754-D138F873686E}" type="presOf" srcId="{4FF41846-D0F1-7944-BFA7-EB6082A9880D}" destId="{63AEABBE-4DD6-894E-AB71-7E7CCCA3A1FD}" srcOrd="0" destOrd="0" presId="urn:microsoft.com/office/officeart/2005/8/layout/vList2"/>
    <dgm:cxn modelId="{42E1DADA-5255-D84D-89E9-79C0D63475E2}" srcId="{C05AED33-B1D9-4C00-88C8-99CEB61EC9C1}" destId="{E61AAE75-066F-FB4F-BF88-4AE45A7532E3}" srcOrd="1" destOrd="0" parTransId="{C53EDC06-08FE-A14A-84FA-BF6D622459E3}" sibTransId="{F467C06A-F332-0A4F-BD30-FD83F935C9DE}"/>
    <dgm:cxn modelId="{8D6DEDF5-1737-6348-82CC-9561EF37AF53}" type="presOf" srcId="{C05AED33-B1D9-4C00-88C8-99CEB61EC9C1}" destId="{E36023B5-EBEA-E346-B8D1-4CDA20232DE1}" srcOrd="0" destOrd="0" presId="urn:microsoft.com/office/officeart/2005/8/layout/vList2"/>
    <dgm:cxn modelId="{F3426791-8291-734A-BC43-A33DBF8D8677}" type="presParOf" srcId="{E36023B5-EBEA-E346-B8D1-4CDA20232DE1}" destId="{F71E7271-BF89-2F43-AE24-171B9BB4F775}" srcOrd="0" destOrd="0" presId="urn:microsoft.com/office/officeart/2005/8/layout/vList2"/>
    <dgm:cxn modelId="{D995895C-CAC5-6E4F-A974-4A4CC73342BD}" type="presParOf" srcId="{E36023B5-EBEA-E346-B8D1-4CDA20232DE1}" destId="{8639F665-E7E2-5D4C-B4E1-9A378BA3DB72}" srcOrd="1" destOrd="0" presId="urn:microsoft.com/office/officeart/2005/8/layout/vList2"/>
    <dgm:cxn modelId="{059D6C7C-796A-DD41-9FFC-F7D46C4DE071}" type="presParOf" srcId="{E36023B5-EBEA-E346-B8D1-4CDA20232DE1}" destId="{09B911D0-D94E-6744-B8A2-F939BE60B2B4}" srcOrd="2" destOrd="0" presId="urn:microsoft.com/office/officeart/2005/8/layout/vList2"/>
    <dgm:cxn modelId="{E93A63AE-22E0-4C4A-8C4F-1506C8342FDD}" type="presParOf" srcId="{E36023B5-EBEA-E346-B8D1-4CDA20232DE1}" destId="{CDE147D9-5351-EB4E-A897-960D200AEE18}" srcOrd="3" destOrd="0" presId="urn:microsoft.com/office/officeart/2005/8/layout/vList2"/>
    <dgm:cxn modelId="{6F5D96E8-2C50-6348-8C00-D5285DC21C3C}" type="presParOf" srcId="{E36023B5-EBEA-E346-B8D1-4CDA20232DE1}" destId="{56506173-9496-CF4D-B8D4-A1678E4165C7}" srcOrd="4" destOrd="0" presId="urn:microsoft.com/office/officeart/2005/8/layout/vList2"/>
    <dgm:cxn modelId="{A5D29E66-A558-5B4E-80AA-DB3F0234F3A2}" type="presParOf" srcId="{E36023B5-EBEA-E346-B8D1-4CDA20232DE1}" destId="{F714D614-0C4A-0242-83D6-4320069DD883}" srcOrd="5" destOrd="0" presId="urn:microsoft.com/office/officeart/2005/8/layout/vList2"/>
    <dgm:cxn modelId="{C6BEAF87-8ED7-7A4C-B2A8-9384367D4A23}" type="presParOf" srcId="{E36023B5-EBEA-E346-B8D1-4CDA20232DE1}" destId="{63AEABBE-4DD6-894E-AB71-7E7CCCA3A1FD}" srcOrd="6" destOrd="0" presId="urn:microsoft.com/office/officeart/2005/8/layout/vList2"/>
    <dgm:cxn modelId="{B96B2239-77E0-F14E-B314-304C9609DFF7}" type="presParOf" srcId="{E36023B5-EBEA-E346-B8D1-4CDA20232DE1}" destId="{DF818166-4F66-4746-BB67-4A8DB6F383B7}" srcOrd="7" destOrd="0" presId="urn:microsoft.com/office/officeart/2005/8/layout/vList2"/>
    <dgm:cxn modelId="{2AF0D297-F011-034F-AB73-FB5C4BA1C75A}" type="presParOf" srcId="{E36023B5-EBEA-E346-B8D1-4CDA20232DE1}" destId="{48B8AB60-17EF-F842-95F3-ED6904281513}" srcOrd="8" destOrd="0" presId="urn:microsoft.com/office/officeart/2005/8/layout/vList2"/>
    <dgm:cxn modelId="{EF318629-8BBD-B641-B928-609A30408637}" type="presParOf" srcId="{E36023B5-EBEA-E346-B8D1-4CDA20232DE1}" destId="{E231B2CC-7EB3-9946-8201-29021C2239D8}" srcOrd="9" destOrd="0" presId="urn:microsoft.com/office/officeart/2005/8/layout/vList2"/>
    <dgm:cxn modelId="{548AAF13-3D61-DC4C-A605-30AC33F092CD}" type="presParOf" srcId="{E36023B5-EBEA-E346-B8D1-4CDA20232DE1}" destId="{9BE4FC01-A0FE-9A4B-A53A-D0F6B38D6504}" srcOrd="10" destOrd="0" presId="urn:microsoft.com/office/officeart/2005/8/layout/vList2"/>
    <dgm:cxn modelId="{C14494BC-8A88-D946-9189-2213A94C0321}" type="presParOf" srcId="{E36023B5-EBEA-E346-B8D1-4CDA20232DE1}" destId="{69C1B5B1-6409-964A-B448-6E1AE1F62293}" srcOrd="11" destOrd="0" presId="urn:microsoft.com/office/officeart/2005/8/layout/vList2"/>
    <dgm:cxn modelId="{1F3F7AE3-E96A-7C45-A056-8C8F2AB303D3}" type="presParOf" srcId="{E36023B5-EBEA-E346-B8D1-4CDA20232DE1}" destId="{8D231E17-0903-9C4A-BA9A-52F64E147DE0}" srcOrd="12" destOrd="0" presId="urn:microsoft.com/office/officeart/2005/8/layout/vList2"/>
    <dgm:cxn modelId="{250B79B5-078C-2C4E-80CE-2E4F465CEBCE}" type="presParOf" srcId="{E36023B5-EBEA-E346-B8D1-4CDA20232DE1}" destId="{2477C8C6-D6D2-1F4C-9B9A-64D6E15B8E3C}" srcOrd="13" destOrd="0" presId="urn:microsoft.com/office/officeart/2005/8/layout/vList2"/>
    <dgm:cxn modelId="{8859A932-E371-CA40-B404-079DD00C2475}" type="presParOf" srcId="{E36023B5-EBEA-E346-B8D1-4CDA20232DE1}" destId="{DB20E9EA-B295-B145-A693-6187C3D2DA6B}" srcOrd="14" destOrd="0" presId="urn:microsoft.com/office/officeart/2005/8/layout/vList2"/>
    <dgm:cxn modelId="{A863D39F-3703-6C41-A646-EA58D527F0C2}" type="presParOf" srcId="{E36023B5-EBEA-E346-B8D1-4CDA20232DE1}" destId="{C2CDC206-88F8-C342-86C1-A4CC9B4F4587}" srcOrd="15" destOrd="0" presId="urn:microsoft.com/office/officeart/2005/8/layout/vList2"/>
    <dgm:cxn modelId="{3399D02A-66E1-9949-AF95-46D943758DB9}" type="presParOf" srcId="{E36023B5-EBEA-E346-B8D1-4CDA20232DE1}" destId="{8120F233-C60D-ED41-9CE0-5E74C8988CBA}" srcOrd="16" destOrd="0" presId="urn:microsoft.com/office/officeart/2005/8/layout/vList2"/>
    <dgm:cxn modelId="{471BCF68-D824-0F47-9593-55E5467BC844}" type="presParOf" srcId="{E36023B5-EBEA-E346-B8D1-4CDA20232DE1}" destId="{F651B4F5-9714-9344-A83F-E6C124D343BF}" srcOrd="17" destOrd="0" presId="urn:microsoft.com/office/officeart/2005/8/layout/vList2"/>
    <dgm:cxn modelId="{C1A6220D-D62F-8D48-967C-46A614D8E27E}" type="presParOf" srcId="{E36023B5-EBEA-E346-B8D1-4CDA20232DE1}" destId="{04C45430-97A1-9E4C-BEA6-F84DC3FEAFF4}" srcOrd="18" destOrd="0" presId="urn:microsoft.com/office/officeart/2005/8/layout/vList2"/>
    <dgm:cxn modelId="{4C2B1EA4-352D-8C4C-8EB8-BF91D23724F8}" type="presParOf" srcId="{E36023B5-EBEA-E346-B8D1-4CDA20232DE1}" destId="{FD3EA1E0-CD6A-5445-AEEA-61E89BB767F3}" srcOrd="19" destOrd="0" presId="urn:microsoft.com/office/officeart/2005/8/layout/vList2"/>
    <dgm:cxn modelId="{0105593C-E8B0-3E4C-A74B-2847025211D1}" type="presParOf" srcId="{E36023B5-EBEA-E346-B8D1-4CDA20232DE1}" destId="{31DC788A-28CA-404B-A0ED-366EDE6A7659}"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59E26-98E9-8C46-A89B-FE0E469C03EF}">
      <dsp:nvSpPr>
        <dsp:cNvPr id="0" name=""/>
        <dsp:cNvSpPr/>
      </dsp:nvSpPr>
      <dsp:spPr>
        <a:xfrm>
          <a:off x="0" y="1398147"/>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Leadership: Wilderness wonderers</a:t>
          </a:r>
        </a:p>
      </dsp:txBody>
      <dsp:txXfrm>
        <a:off x="36439" y="1434586"/>
        <a:ext cx="9978161" cy="673582"/>
      </dsp:txXfrm>
    </dsp:sp>
    <dsp:sp modelId="{EE09A19E-BFAB-7649-A414-8A47597A54A7}">
      <dsp:nvSpPr>
        <dsp:cNvPr id="0" name=""/>
        <dsp:cNvSpPr/>
      </dsp:nvSpPr>
      <dsp:spPr>
        <a:xfrm>
          <a:off x="0" y="2228127"/>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Brave: Man of valor, had to undo warfare mindset - Staff</a:t>
          </a:r>
        </a:p>
      </dsp:txBody>
      <dsp:txXfrm>
        <a:off x="36439" y="2264566"/>
        <a:ext cx="9978161" cy="673582"/>
      </dsp:txXfrm>
    </dsp:sp>
    <dsp:sp modelId="{38FC610E-2DD7-5A46-99A1-0427BF733AC8}">
      <dsp:nvSpPr>
        <dsp:cNvPr id="0" name=""/>
        <dsp:cNvSpPr/>
      </dsp:nvSpPr>
      <dsp:spPr>
        <a:xfrm>
          <a:off x="0" y="3058107"/>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Physically fit: Lived (120yrs.) with vigor, sight &amp; strength</a:t>
          </a:r>
        </a:p>
      </dsp:txBody>
      <dsp:txXfrm>
        <a:off x="36439" y="3094546"/>
        <a:ext cx="9978161" cy="673582"/>
      </dsp:txXfrm>
    </dsp:sp>
    <dsp:sp modelId="{59C48F74-4E79-9E42-918C-2AD08CB7A82F}">
      <dsp:nvSpPr>
        <dsp:cNvPr id="0" name=""/>
        <dsp:cNvSpPr/>
      </dsp:nvSpPr>
      <dsp:spPr>
        <a:xfrm>
          <a:off x="0" y="3888088"/>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Intellectual: Author of Torah </a:t>
          </a:r>
        </a:p>
      </dsp:txBody>
      <dsp:txXfrm>
        <a:off x="36439" y="3924527"/>
        <a:ext cx="9978161" cy="673582"/>
      </dsp:txXfrm>
    </dsp:sp>
    <dsp:sp modelId="{300914C1-10E2-8B40-96F8-8487E5A2FFE2}">
      <dsp:nvSpPr>
        <dsp:cNvPr id="0" name=""/>
        <dsp:cNvSpPr/>
      </dsp:nvSpPr>
      <dsp:spPr>
        <a:xfrm>
          <a:off x="0" y="4718068"/>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Presence: Aura of God</a:t>
          </a:r>
        </a:p>
      </dsp:txBody>
      <dsp:txXfrm>
        <a:off x="36439" y="4754507"/>
        <a:ext cx="9978161" cy="673582"/>
      </dsp:txXfrm>
    </dsp:sp>
    <dsp:sp modelId="{E20ED2AB-09B5-F14E-A563-4897D2A7DADB}">
      <dsp:nvSpPr>
        <dsp:cNvPr id="0" name=""/>
        <dsp:cNvSpPr/>
      </dsp:nvSpPr>
      <dsp:spPr>
        <a:xfrm>
          <a:off x="0" y="5548048"/>
          <a:ext cx="10051039"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Spiritual: Burning Bush/Mount Sinai</a:t>
          </a:r>
        </a:p>
      </dsp:txBody>
      <dsp:txXfrm>
        <a:off x="36439" y="5584487"/>
        <a:ext cx="9978161" cy="67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59E26-98E9-8C46-A89B-FE0E469C03EF}">
      <dsp:nvSpPr>
        <dsp:cNvPr id="0" name=""/>
        <dsp:cNvSpPr/>
      </dsp:nvSpPr>
      <dsp:spPr>
        <a:xfrm>
          <a:off x="0" y="49638"/>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Musical: skilled in playing</a:t>
          </a:r>
        </a:p>
      </dsp:txBody>
      <dsp:txXfrm>
        <a:off x="47748" y="97386"/>
        <a:ext cx="9902102" cy="882624"/>
      </dsp:txXfrm>
    </dsp:sp>
    <dsp:sp modelId="{EE09A19E-BFAB-7649-A414-8A47597A54A7}">
      <dsp:nvSpPr>
        <dsp:cNvPr id="0" name=""/>
        <dsp:cNvSpPr/>
      </dsp:nvSpPr>
      <dsp:spPr>
        <a:xfrm>
          <a:off x="0" y="1134005"/>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Brave: man of valor - sling shot</a:t>
          </a:r>
        </a:p>
      </dsp:txBody>
      <dsp:txXfrm>
        <a:off x="47748" y="1181753"/>
        <a:ext cx="9902102" cy="882624"/>
      </dsp:txXfrm>
    </dsp:sp>
    <dsp:sp modelId="{38FC610E-2DD7-5A46-99A1-0427BF733AC8}">
      <dsp:nvSpPr>
        <dsp:cNvPr id="0" name=""/>
        <dsp:cNvSpPr/>
      </dsp:nvSpPr>
      <dsp:spPr>
        <a:xfrm>
          <a:off x="0" y="2221565"/>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Physically fit: man of war</a:t>
          </a:r>
        </a:p>
      </dsp:txBody>
      <dsp:txXfrm>
        <a:off x="47748" y="2269313"/>
        <a:ext cx="9902102" cy="882624"/>
      </dsp:txXfrm>
    </dsp:sp>
    <dsp:sp modelId="{59C48F74-4E79-9E42-918C-2AD08CB7A82F}">
      <dsp:nvSpPr>
        <dsp:cNvPr id="0" name=""/>
        <dsp:cNvSpPr/>
      </dsp:nvSpPr>
      <dsp:spPr>
        <a:xfrm>
          <a:off x="0" y="3309125"/>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Intellectual: prudent in speech</a:t>
          </a:r>
        </a:p>
      </dsp:txBody>
      <dsp:txXfrm>
        <a:off x="47748" y="3356873"/>
        <a:ext cx="9902102" cy="882624"/>
      </dsp:txXfrm>
    </dsp:sp>
    <dsp:sp modelId="{300914C1-10E2-8B40-96F8-8487E5A2FFE2}">
      <dsp:nvSpPr>
        <dsp:cNvPr id="0" name=""/>
        <dsp:cNvSpPr/>
      </dsp:nvSpPr>
      <dsp:spPr>
        <a:xfrm>
          <a:off x="0" y="4396685"/>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Attractive: a handsome person</a:t>
          </a:r>
        </a:p>
      </dsp:txBody>
      <dsp:txXfrm>
        <a:off x="47748" y="4444433"/>
        <a:ext cx="9902102" cy="882624"/>
      </dsp:txXfrm>
    </dsp:sp>
    <dsp:sp modelId="{E20ED2AB-09B5-F14E-A563-4897D2A7DADB}">
      <dsp:nvSpPr>
        <dsp:cNvPr id="0" name=""/>
        <dsp:cNvSpPr/>
      </dsp:nvSpPr>
      <dsp:spPr>
        <a:xfrm>
          <a:off x="0" y="5484244"/>
          <a:ext cx="9997598" cy="97812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Spiritual: God was with him</a:t>
          </a:r>
        </a:p>
      </dsp:txBody>
      <dsp:txXfrm>
        <a:off x="47748" y="5531992"/>
        <a:ext cx="9902102" cy="882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59E26-98E9-8C46-A89B-FE0E469C03EF}">
      <dsp:nvSpPr>
        <dsp:cNvPr id="0" name=""/>
        <dsp:cNvSpPr/>
      </dsp:nvSpPr>
      <dsp:spPr>
        <a:xfrm>
          <a:off x="0" y="1742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Keeping their skills sharp: Staff, Sling Shot, Rod </a:t>
          </a:r>
        </a:p>
      </dsp:txBody>
      <dsp:txXfrm>
        <a:off x="45235" y="62659"/>
        <a:ext cx="18322221" cy="836170"/>
      </dsp:txXfrm>
    </dsp:sp>
    <dsp:sp modelId="{EE09A19E-BFAB-7649-A414-8A47597A54A7}">
      <dsp:nvSpPr>
        <dsp:cNvPr id="0" name=""/>
        <dsp:cNvSpPr/>
      </dsp:nvSpPr>
      <dsp:spPr>
        <a:xfrm>
          <a:off x="0" y="104774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Remembering the Mission: The Bush and The Anointing</a:t>
          </a:r>
        </a:p>
      </dsp:txBody>
      <dsp:txXfrm>
        <a:off x="45235" y="1092979"/>
        <a:ext cx="18322221" cy="836170"/>
      </dsp:txXfrm>
    </dsp:sp>
    <dsp:sp modelId="{38FC610E-2DD7-5A46-99A1-0427BF733AC8}">
      <dsp:nvSpPr>
        <dsp:cNvPr id="0" name=""/>
        <dsp:cNvSpPr/>
      </dsp:nvSpPr>
      <dsp:spPr>
        <a:xfrm>
          <a:off x="0" y="207806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Crisis Tested: Pharoah and Goliath</a:t>
          </a:r>
        </a:p>
      </dsp:txBody>
      <dsp:txXfrm>
        <a:off x="45235" y="2123299"/>
        <a:ext cx="18322221" cy="836170"/>
      </dsp:txXfrm>
    </dsp:sp>
    <dsp:sp modelId="{59C48F74-4E79-9E42-918C-2AD08CB7A82F}">
      <dsp:nvSpPr>
        <dsp:cNvPr id="0" name=""/>
        <dsp:cNvSpPr/>
      </dsp:nvSpPr>
      <dsp:spPr>
        <a:xfrm>
          <a:off x="0" y="310838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Internal Challenges: Health, Purpose and Finances  </a:t>
          </a:r>
        </a:p>
      </dsp:txBody>
      <dsp:txXfrm>
        <a:off x="45235" y="3153619"/>
        <a:ext cx="18322221" cy="836170"/>
      </dsp:txXfrm>
    </dsp:sp>
    <dsp:sp modelId="{300914C1-10E2-8B40-96F8-8487E5A2FFE2}">
      <dsp:nvSpPr>
        <dsp:cNvPr id="0" name=""/>
        <dsp:cNvSpPr/>
      </dsp:nvSpPr>
      <dsp:spPr>
        <a:xfrm>
          <a:off x="0" y="413870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Temptations:  Anger, Lust, Critical Spirit</a:t>
          </a:r>
        </a:p>
      </dsp:txBody>
      <dsp:txXfrm>
        <a:off x="45235" y="4183939"/>
        <a:ext cx="18322221" cy="836170"/>
      </dsp:txXfrm>
    </dsp:sp>
    <dsp:sp modelId="{E20ED2AB-09B5-F14E-A563-4897D2A7DADB}">
      <dsp:nvSpPr>
        <dsp:cNvPr id="0" name=""/>
        <dsp:cNvSpPr/>
      </dsp:nvSpPr>
      <dsp:spPr>
        <a:xfrm>
          <a:off x="0" y="516902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Spiritual fatigue: Burnout and Depression</a:t>
          </a:r>
        </a:p>
      </dsp:txBody>
      <dsp:txXfrm>
        <a:off x="45235" y="5214259"/>
        <a:ext cx="18322221" cy="836170"/>
      </dsp:txXfrm>
    </dsp:sp>
    <dsp:sp modelId="{852A426B-A7DD-7345-AFEE-7E6606B08DDB}">
      <dsp:nvSpPr>
        <dsp:cNvPr id="0" name=""/>
        <dsp:cNvSpPr/>
      </dsp:nvSpPr>
      <dsp:spPr>
        <a:xfrm>
          <a:off x="0" y="6199344"/>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Shepherding with Family Dynamics</a:t>
          </a:r>
        </a:p>
      </dsp:txBody>
      <dsp:txXfrm>
        <a:off x="45235" y="6244579"/>
        <a:ext cx="18322221" cy="836170"/>
      </dsp:txXfrm>
    </dsp:sp>
    <dsp:sp modelId="{2066EDB3-7238-B040-BD4F-3CB45F813DD1}">
      <dsp:nvSpPr>
        <dsp:cNvPr id="0" name=""/>
        <dsp:cNvSpPr/>
      </dsp:nvSpPr>
      <dsp:spPr>
        <a:xfrm>
          <a:off x="0" y="7229665"/>
          <a:ext cx="18412691" cy="92664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Transitioning leadership, Mission Completed</a:t>
          </a:r>
        </a:p>
      </dsp:txBody>
      <dsp:txXfrm>
        <a:off x="45235" y="7274900"/>
        <a:ext cx="18322221" cy="836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7271-BF89-2F43-AE24-171B9BB4F775}">
      <dsp:nvSpPr>
        <dsp:cNvPr id="0" name=""/>
        <dsp:cNvSpPr/>
      </dsp:nvSpPr>
      <dsp:spPr>
        <a:xfrm>
          <a:off x="0" y="8558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Symptoms of Depression</a:t>
          </a:r>
        </a:p>
      </dsp:txBody>
      <dsp:txXfrm>
        <a:off x="36439" y="122023"/>
        <a:ext cx="18329647" cy="673582"/>
      </dsp:txXfrm>
    </dsp:sp>
    <dsp:sp modelId="{09B911D0-D94E-6744-B8A2-F939BE60B2B4}">
      <dsp:nvSpPr>
        <dsp:cNvPr id="0" name=""/>
        <dsp:cNvSpPr/>
      </dsp:nvSpPr>
      <dsp:spPr>
        <a:xfrm>
          <a:off x="0" y="91556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Fatigue and/or loss of energy</a:t>
          </a:r>
        </a:p>
      </dsp:txBody>
      <dsp:txXfrm>
        <a:off x="36439" y="952003"/>
        <a:ext cx="18329647" cy="673582"/>
      </dsp:txXfrm>
    </dsp:sp>
    <dsp:sp modelId="{56506173-9496-CF4D-B8D4-A1678E4165C7}">
      <dsp:nvSpPr>
        <dsp:cNvPr id="0" name=""/>
        <dsp:cNvSpPr/>
      </dsp:nvSpPr>
      <dsp:spPr>
        <a:xfrm>
          <a:off x="0" y="174554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Marked decrease in pleasure or interest in things that were otherwise enjoyed, including sex</a:t>
          </a:r>
        </a:p>
      </dsp:txBody>
      <dsp:txXfrm>
        <a:off x="36439" y="1781983"/>
        <a:ext cx="18329647" cy="673582"/>
      </dsp:txXfrm>
    </dsp:sp>
    <dsp:sp modelId="{63AEABBE-4DD6-894E-AB71-7E7CCCA3A1FD}">
      <dsp:nvSpPr>
        <dsp:cNvPr id="0" name=""/>
        <dsp:cNvSpPr/>
      </dsp:nvSpPr>
      <dsp:spPr>
        <a:xfrm>
          <a:off x="0" y="257552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Experiencing a sad, empty, or anxious mood virtually all day every day</a:t>
          </a:r>
        </a:p>
      </dsp:txBody>
      <dsp:txXfrm>
        <a:off x="36439" y="2611963"/>
        <a:ext cx="18329647" cy="673582"/>
      </dsp:txXfrm>
    </dsp:sp>
    <dsp:sp modelId="{48B8AB60-17EF-F842-95F3-ED6904281513}">
      <dsp:nvSpPr>
        <dsp:cNvPr id="0" name=""/>
        <dsp:cNvSpPr/>
      </dsp:nvSpPr>
      <dsp:spPr>
        <a:xfrm>
          <a:off x="0" y="340550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Weight gain or loss of up to 5% in a month</a:t>
          </a:r>
          <a:endParaRPr lang="en-US" sz="2900" kern="1200" dirty="0">
            <a:solidFill>
              <a:schemeClr val="bg1"/>
            </a:solidFill>
          </a:endParaRPr>
        </a:p>
      </dsp:txBody>
      <dsp:txXfrm>
        <a:off x="36439" y="3441943"/>
        <a:ext cx="18329647" cy="673582"/>
      </dsp:txXfrm>
    </dsp:sp>
    <dsp:sp modelId="{9BE4FC01-A0FE-9A4B-A53A-D0F6B38D6504}">
      <dsp:nvSpPr>
        <dsp:cNvPr id="0" name=""/>
        <dsp:cNvSpPr/>
      </dsp:nvSpPr>
      <dsp:spPr>
        <a:xfrm>
          <a:off x="0" y="423548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Excessive sleep or a significant decrease in sleep</a:t>
          </a:r>
          <a:endParaRPr lang="en-US" sz="2900" kern="1200" dirty="0">
            <a:solidFill>
              <a:schemeClr val="bg1"/>
            </a:solidFill>
          </a:endParaRPr>
        </a:p>
      </dsp:txBody>
      <dsp:txXfrm>
        <a:off x="36439" y="4271923"/>
        <a:ext cx="18329647" cy="673582"/>
      </dsp:txXfrm>
    </dsp:sp>
    <dsp:sp modelId="{8D231E17-0903-9C4A-BA9A-52F64E147DE0}">
      <dsp:nvSpPr>
        <dsp:cNvPr id="0" name=""/>
        <dsp:cNvSpPr/>
      </dsp:nvSpPr>
      <dsp:spPr>
        <a:xfrm>
          <a:off x="0" y="506546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Increased agitation or restlessness</a:t>
          </a:r>
          <a:endParaRPr lang="en-US" sz="2900" kern="1200" dirty="0">
            <a:solidFill>
              <a:schemeClr val="bg1"/>
            </a:solidFill>
          </a:endParaRPr>
        </a:p>
      </dsp:txBody>
      <dsp:txXfrm>
        <a:off x="36439" y="5101903"/>
        <a:ext cx="18329647" cy="673582"/>
      </dsp:txXfrm>
    </dsp:sp>
    <dsp:sp modelId="{DB20E9EA-B295-B145-A693-6187C3D2DA6B}">
      <dsp:nvSpPr>
        <dsp:cNvPr id="0" name=""/>
        <dsp:cNvSpPr/>
      </dsp:nvSpPr>
      <dsp:spPr>
        <a:xfrm>
          <a:off x="0" y="589544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Problem with concentration and difficulty making decisions</a:t>
          </a:r>
          <a:endParaRPr lang="en-US" sz="2900" kern="1200" dirty="0">
            <a:solidFill>
              <a:schemeClr val="bg1"/>
            </a:solidFill>
          </a:endParaRPr>
        </a:p>
      </dsp:txBody>
      <dsp:txXfrm>
        <a:off x="36439" y="5931883"/>
        <a:ext cx="18329647" cy="673582"/>
      </dsp:txXfrm>
    </dsp:sp>
    <dsp:sp modelId="{8120F233-C60D-ED41-9CE0-5E74C8988CBA}">
      <dsp:nvSpPr>
        <dsp:cNvPr id="0" name=""/>
        <dsp:cNvSpPr/>
      </dsp:nvSpPr>
      <dsp:spPr>
        <a:xfrm>
          <a:off x="0" y="672542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Testy and Short-tempered</a:t>
          </a:r>
          <a:endParaRPr lang="en-US" sz="2900" kern="1200" dirty="0">
            <a:solidFill>
              <a:schemeClr val="bg1"/>
            </a:solidFill>
          </a:endParaRPr>
        </a:p>
      </dsp:txBody>
      <dsp:txXfrm>
        <a:off x="36439" y="6761863"/>
        <a:ext cx="18329647" cy="673582"/>
      </dsp:txXfrm>
    </dsp:sp>
    <dsp:sp modelId="{04C45430-97A1-9E4C-BEA6-F84DC3FEAFF4}">
      <dsp:nvSpPr>
        <dsp:cNvPr id="0" name=""/>
        <dsp:cNvSpPr/>
      </dsp:nvSpPr>
      <dsp:spPr>
        <a:xfrm>
          <a:off x="0" y="755540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Dramatic decrease in connectedness with family and friends</a:t>
          </a:r>
          <a:endParaRPr lang="en-US" sz="2900" kern="1200" dirty="0">
            <a:solidFill>
              <a:schemeClr val="bg1"/>
            </a:solidFill>
          </a:endParaRPr>
        </a:p>
      </dsp:txBody>
      <dsp:txXfrm>
        <a:off x="36439" y="7591843"/>
        <a:ext cx="18329647" cy="673582"/>
      </dsp:txXfrm>
    </dsp:sp>
    <dsp:sp modelId="{31DC788A-28CA-404B-A0ED-366EDE6A7659}">
      <dsp:nvSpPr>
        <dsp:cNvPr id="0" name=""/>
        <dsp:cNvSpPr/>
      </dsp:nvSpPr>
      <dsp:spPr>
        <a:xfrm>
          <a:off x="0" y="8385384"/>
          <a:ext cx="18402525" cy="746460"/>
        </a:xfrm>
        <a:prstGeom prst="roundRect">
          <a:avLst/>
        </a:prstGeom>
        <a:solidFill>
          <a:srgbClr val="7297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rPr>
            <a:t>A loss of interest in both work and leisure activities</a:t>
          </a:r>
          <a:endParaRPr lang="en-US" sz="2900" kern="1200" dirty="0">
            <a:solidFill>
              <a:schemeClr val="bg1"/>
            </a:solidFill>
          </a:endParaRPr>
        </a:p>
      </dsp:txBody>
      <dsp:txXfrm>
        <a:off x="36439" y="8421823"/>
        <a:ext cx="18329647" cy="6735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301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4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27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776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738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26" name="Placeholder_for_GS.png"/>
          <p:cNvSpPr>
            <a:spLocks noGrp="1"/>
          </p:cNvSpPr>
          <p:nvPr>
            <p:ph type="pic" sz="half" idx="21"/>
          </p:nvPr>
        </p:nvSpPr>
        <p:spPr>
          <a:xfrm>
            <a:off x="1506458" y="6244155"/>
            <a:ext cx="9611910" cy="6169066"/>
          </a:xfrm>
          <a:prstGeom prst="rect">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7">
    <p:spTree>
      <p:nvGrpSpPr>
        <p:cNvPr id="1" name=""/>
        <p:cNvGrpSpPr/>
        <p:nvPr/>
      </p:nvGrpSpPr>
      <p:grpSpPr>
        <a:xfrm>
          <a:off x="0" y="0"/>
          <a:ext cx="0" cy="0"/>
          <a:chOff x="0" y="0"/>
          <a:chExt cx="0" cy="0"/>
        </a:xfrm>
      </p:grpSpPr>
      <p:sp>
        <p:nvSpPr>
          <p:cNvPr id="68" name="Image"/>
          <p:cNvSpPr>
            <a:spLocks noGrp="1"/>
          </p:cNvSpPr>
          <p:nvPr>
            <p:ph type="pic" idx="21"/>
          </p:nvPr>
        </p:nvSpPr>
        <p:spPr>
          <a:xfrm>
            <a:off x="-1333584" y="4979566"/>
            <a:ext cx="27051168" cy="14225985"/>
          </a:xfrm>
          <a:prstGeom prst="roundRect">
            <a:avLst>
              <a:gd name="adj" fmla="val 44443"/>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07811ED4-5E91-7F22-B433-9FB3C1C936B5}"/>
              </a:ext>
            </a:extLst>
          </p:cNvPr>
          <p:cNvSpPr>
            <a:spLocks noGrp="1"/>
          </p:cNvSpPr>
          <p:nvPr>
            <p:ph type="pic" sz="quarter" idx="22"/>
          </p:nvPr>
        </p:nvSpPr>
        <p:spPr>
          <a:xfrm>
            <a:off x="12663414" y="1302308"/>
            <a:ext cx="5002429" cy="6775363"/>
          </a:xfrm>
          <a:pattFill prst="pct5">
            <a:fgClr>
              <a:schemeClr val="accent6">
                <a:hueOff val="5408370"/>
                <a:satOff val="-100000"/>
                <a:lumOff val="36989"/>
              </a:schemeClr>
            </a:fgClr>
            <a:bgClr>
              <a:schemeClr val="accent1"/>
            </a:bgClr>
          </a:pattFill>
        </p:spPr>
        <p:txBody>
          <a:bodyPr/>
          <a:lstStyle/>
          <a:p>
            <a:endParaRPr lang="en-US"/>
          </a:p>
        </p:txBody>
      </p:sp>
      <p:sp>
        <p:nvSpPr>
          <p:cNvPr id="8" name="Picture Placeholder 2">
            <a:extLst>
              <a:ext uri="{FF2B5EF4-FFF2-40B4-BE49-F238E27FC236}">
                <a16:creationId xmlns:a16="http://schemas.microsoft.com/office/drawing/2014/main" id="{81F50471-4B3F-889F-74E8-08EB059C32E7}"/>
              </a:ext>
            </a:extLst>
          </p:cNvPr>
          <p:cNvSpPr>
            <a:spLocks noGrp="1"/>
          </p:cNvSpPr>
          <p:nvPr>
            <p:ph type="pic" sz="quarter" idx="23"/>
          </p:nvPr>
        </p:nvSpPr>
        <p:spPr>
          <a:xfrm>
            <a:off x="17870408" y="1302308"/>
            <a:ext cx="5002429" cy="6775363"/>
          </a:xfrm>
          <a:pattFill prst="pct5">
            <a:fgClr>
              <a:schemeClr val="accent6">
                <a:hueOff val="5408370"/>
                <a:satOff val="-100000"/>
                <a:lumOff val="36989"/>
              </a:schemeClr>
            </a:fgClr>
            <a:bgClr>
              <a:schemeClr val="accent1"/>
            </a:bgClr>
          </a:pattFill>
        </p:spPr>
        <p:txBody>
          <a:bodyPr/>
          <a:lstStyle/>
          <a:p>
            <a:endParaRPr lang="en-US"/>
          </a:p>
        </p:txBody>
      </p:sp>
    </p:spTree>
    <p:extLst>
      <p:ext uri="{BB962C8B-B14F-4D97-AF65-F5344CB8AC3E}">
        <p14:creationId xmlns:p14="http://schemas.microsoft.com/office/powerpoint/2010/main" val="12810611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118" name="Placeholder_for_GS.png"/>
          <p:cNvSpPr>
            <a:spLocks noGrp="1"/>
          </p:cNvSpPr>
          <p:nvPr>
            <p:ph type="pic" idx="21"/>
          </p:nvPr>
        </p:nvSpPr>
        <p:spPr>
          <a:xfrm>
            <a:off x="-1" y="-1"/>
            <a:ext cx="24384107" cy="13716001"/>
          </a:xfrm>
          <a:prstGeom prst="rect">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136" name="Image"/>
          <p:cNvSpPr>
            <a:spLocks noGrp="1"/>
          </p:cNvSpPr>
          <p:nvPr>
            <p:ph type="pic" idx="21"/>
          </p:nvPr>
        </p:nvSpPr>
        <p:spPr>
          <a:xfrm>
            <a:off x="13173281" y="1302308"/>
            <a:ext cx="13034170" cy="14802491"/>
          </a:xfrm>
          <a:prstGeom prst="roundRect">
            <a:avLst>
              <a:gd name="adj" fmla="val 15016"/>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0">
    <p:spTree>
      <p:nvGrpSpPr>
        <p:cNvPr id="1" name=""/>
        <p:cNvGrpSpPr/>
        <p:nvPr/>
      </p:nvGrpSpPr>
      <p:grpSpPr>
        <a:xfrm>
          <a:off x="0" y="0"/>
          <a:ext cx="0" cy="0"/>
          <a:chOff x="0" y="0"/>
          <a:chExt cx="0" cy="0"/>
        </a:xfrm>
      </p:grpSpPr>
      <p:sp>
        <p:nvSpPr>
          <p:cNvPr id="178" name="Placeholder_for_GS.png"/>
          <p:cNvSpPr>
            <a:spLocks noGrp="1"/>
          </p:cNvSpPr>
          <p:nvPr>
            <p:ph type="pic" idx="21"/>
          </p:nvPr>
        </p:nvSpPr>
        <p:spPr>
          <a:xfrm>
            <a:off x="12191998" y="0"/>
            <a:ext cx="12192001" cy="13716071"/>
          </a:xfrm>
          <a:prstGeom prst="rect">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1">
    <p:spTree>
      <p:nvGrpSpPr>
        <p:cNvPr id="1" name=""/>
        <p:cNvGrpSpPr/>
        <p:nvPr/>
      </p:nvGrpSpPr>
      <p:grpSpPr>
        <a:xfrm>
          <a:off x="0" y="0"/>
          <a:ext cx="0" cy="0"/>
          <a:chOff x="0" y="0"/>
          <a:chExt cx="0" cy="0"/>
        </a:xfrm>
      </p:grpSpPr>
      <p:sp>
        <p:nvSpPr>
          <p:cNvPr id="186" name="Image"/>
          <p:cNvSpPr>
            <a:spLocks noGrp="1"/>
          </p:cNvSpPr>
          <p:nvPr>
            <p:ph type="pic" idx="21"/>
          </p:nvPr>
        </p:nvSpPr>
        <p:spPr>
          <a:xfrm>
            <a:off x="13663505" y="0"/>
            <a:ext cx="12954001" cy="13716000"/>
          </a:xfrm>
          <a:prstGeom prst="roundRect">
            <a:avLst>
              <a:gd name="adj" fmla="val 11269"/>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030265" y="619125"/>
            <a:ext cx="7768829" cy="1428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Slide Title</a:t>
            </a:r>
          </a:p>
        </p:txBody>
      </p:sp>
      <p:sp>
        <p:nvSpPr>
          <p:cNvPr id="3" name="Body Level One…"/>
          <p:cNvSpPr txBox="1">
            <a:spLocks noGrp="1"/>
          </p:cNvSpPr>
          <p:nvPr>
            <p:ph type="body" idx="1" hasCustomPrompt="1"/>
          </p:nvPr>
        </p:nvSpPr>
        <p:spPr>
          <a:xfrm>
            <a:off x="4030265" y="4161234"/>
            <a:ext cx="7768829" cy="857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87720" y="12947896"/>
            <a:ext cx="399035" cy="422276"/>
          </a:xfrm>
          <a:prstGeom prst="rect">
            <a:avLst/>
          </a:prstGeom>
          <a:ln w="12700">
            <a:miter lim="400000"/>
          </a:ln>
        </p:spPr>
        <p:txBody>
          <a:bodyPr wrap="none" lIns="71437" tIns="71437" rIns="71437" bIns="71437" anchor="b">
            <a:spAutoFit/>
          </a:bodyPr>
          <a:lstStyle>
            <a:lvl1pPr algn="ctr" defTabSz="821531">
              <a:defRPr sz="1800">
                <a:solidFill>
                  <a:srgbClr val="000000"/>
                </a:solidFill>
                <a:latin typeface="Montserrat Bold"/>
                <a:ea typeface="Montserrat Bold"/>
                <a:cs typeface="Montserrat Bold"/>
                <a:sym typeface="Montserrat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62" r:id="rId4"/>
    <p:sldLayoutId id="2147483664" r:id="rId5"/>
    <p:sldLayoutId id="2147483669" r:id="rId6"/>
    <p:sldLayoutId id="2147483670" r:id="rId7"/>
  </p:sldLayoutIdLst>
  <p:transition spd="med"/>
  <p:txStyles>
    <p:titleStyle>
      <a:lvl1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1pPr>
      <a:lvl2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2pPr>
      <a:lvl3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3pPr>
      <a:lvl4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4pPr>
      <a:lvl5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5pPr>
      <a:lvl6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6pPr>
      <a:lvl7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7pPr>
      <a:lvl8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8pPr>
      <a:lvl9pPr marL="0" marR="0" indent="0" algn="l" defTabSz="2438339" rtl="0" latinLnBrk="0">
        <a:lnSpc>
          <a:spcPct val="70000"/>
        </a:lnSpc>
        <a:spcBef>
          <a:spcPts val="0"/>
        </a:spcBef>
        <a:spcAft>
          <a:spcPts val="0"/>
        </a:spcAft>
        <a:buClrTx/>
        <a:buSzTx/>
        <a:buFontTx/>
        <a:buNone/>
        <a:tabLst/>
        <a:defRPr sz="12300" b="0" i="0" u="none" strike="noStrike" cap="none" spc="-246" baseline="0">
          <a:solidFill>
            <a:schemeClr val="accent1">
              <a:hueOff val="-2402014"/>
              <a:satOff val="-55198"/>
              <a:lumOff val="-38708"/>
            </a:schemeClr>
          </a:solidFill>
          <a:uFillTx/>
          <a:latin typeface="+mn-lt"/>
          <a:ea typeface="+mn-ea"/>
          <a:cs typeface="+mn-cs"/>
          <a:sym typeface="DM Sans Regular"/>
        </a:defRPr>
      </a:lvl9pPr>
    </p:titleStyle>
    <p:bodyStyle>
      <a:lvl1pPr marL="368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1pPr>
      <a:lvl2pPr marL="749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2pPr>
      <a:lvl3pPr marL="1130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3pPr>
      <a:lvl4pPr marL="1511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4pPr>
      <a:lvl5pPr marL="1892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5pPr>
      <a:lvl6pPr marL="2273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6pPr>
      <a:lvl7pPr marL="2654300" marR="0" indent="-368300" algn="l" defTabSz="2438339" rtl="0" latinLnBrk="0">
        <a:lnSpc>
          <a:spcPct val="100000"/>
        </a:lnSpc>
        <a:spcBef>
          <a:spcPts val="0"/>
        </a:spcBef>
        <a:spcAft>
          <a:spcPts val="0"/>
        </a:spcAft>
        <a:buClrTx/>
        <a:buSzPct val="100000"/>
        <a:buFontTx/>
        <a:buChar char="•"/>
        <a:tabLst/>
        <a:defRPr sz="2900" b="0" i="0" u="none" strike="noStrike" cap="none" spc="0" baseline="0">
          <a:solidFill>
            <a:srgbClr val="363636"/>
          </a:solidFill>
          <a:uFillTx/>
          <a:latin typeface="+mn-lt"/>
          <a:ea typeface="+mn-ea"/>
          <a:cs typeface="+mn-cs"/>
          <a:sym typeface="DM Sans Regular"/>
        </a:defRPr>
      </a:lvl7pPr>
      <a:lvl8pPr marL="3035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8pPr>
      <a:lvl9pPr marL="3416300" marR="0" indent="-368300" algn="l" defTabSz="2438339" rtl="0" latinLnBrk="0">
        <a:lnSpc>
          <a:spcPct val="100000"/>
        </a:lnSpc>
        <a:spcBef>
          <a:spcPts val="0"/>
        </a:spcBef>
        <a:spcAft>
          <a:spcPts val="0"/>
        </a:spcAft>
        <a:buClrTx/>
        <a:buSzPct val="123000"/>
        <a:buFontTx/>
        <a:buChar char="•"/>
        <a:tabLst/>
        <a:defRPr sz="2900" b="0" i="0" u="none" strike="noStrike" cap="none" spc="0" baseline="0">
          <a:solidFill>
            <a:srgbClr val="363636"/>
          </a:solidFill>
          <a:uFillTx/>
          <a:latin typeface="+mn-lt"/>
          <a:ea typeface="+mn-ea"/>
          <a:cs typeface="+mn-cs"/>
          <a:sym typeface="DM Sans Regular"/>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1pPr>
      <a:lvl2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2pPr>
      <a:lvl3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3pPr>
      <a:lvl4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4pPr>
      <a:lvl5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5pPr>
      <a:lvl6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6pPr>
      <a:lvl7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7pPr>
      <a:lvl8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8pPr>
      <a:lvl9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sp>
        <p:nvSpPr>
          <p:cNvPr id="196" name="Rounded Rectangle"/>
          <p:cNvSpPr/>
          <p:nvPr/>
        </p:nvSpPr>
        <p:spPr>
          <a:xfrm>
            <a:off x="3196661" y="-1"/>
            <a:ext cx="13464886" cy="13716001"/>
          </a:xfrm>
          <a:prstGeom prst="roundRect">
            <a:avLst>
              <a:gd name="adj" fmla="val 11352"/>
            </a:avLst>
          </a:prstGeom>
          <a:solidFill>
            <a:srgbClr val="F1EEE3"/>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198" name="The Food Foundation examines how 10 different areas in the food industry have changed since 2017.…"/>
          <p:cNvSpPr txBox="1"/>
          <p:nvPr/>
        </p:nvSpPr>
        <p:spPr>
          <a:xfrm>
            <a:off x="4293632" y="10875208"/>
            <a:ext cx="572851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pPr>
            <a:r>
              <a:rPr lang="en-US" sz="2400" dirty="0">
                <a:solidFill>
                  <a:schemeClr val="tx1"/>
                </a:solidFill>
              </a:rPr>
              <a:t>Making Pastors Whole</a:t>
            </a:r>
          </a:p>
          <a:p>
            <a:pPr>
              <a:lnSpc>
                <a:spcPct val="100000"/>
              </a:lnSpc>
            </a:pPr>
            <a:r>
              <a:rPr lang="en-US" sz="2400" dirty="0">
                <a:solidFill>
                  <a:schemeClr val="tx1"/>
                </a:solidFill>
              </a:rPr>
              <a:t>Anthony A. Medley, </a:t>
            </a:r>
            <a:r>
              <a:rPr lang="en-US" sz="2400" dirty="0" err="1">
                <a:solidFill>
                  <a:schemeClr val="tx1"/>
                </a:solidFill>
              </a:rPr>
              <a:t>DMin</a:t>
            </a:r>
            <a:endParaRPr lang="en-US" sz="2400" dirty="0">
              <a:solidFill>
                <a:schemeClr val="tx1"/>
              </a:solidFill>
            </a:endParaRPr>
          </a:p>
        </p:txBody>
      </p:sp>
      <p:pic>
        <p:nvPicPr>
          <p:cNvPr id="7" name="Picture Placeholder 6" descr="A person and person running on a road&#10;&#10;Description automatically generated">
            <a:extLst>
              <a:ext uri="{FF2B5EF4-FFF2-40B4-BE49-F238E27FC236}">
                <a16:creationId xmlns:a16="http://schemas.microsoft.com/office/drawing/2014/main" id="{D95D277E-E139-3ACB-8B07-F4D9567D1173}"/>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Plant Served">
            <a:extLst>
              <a:ext uri="{FF2B5EF4-FFF2-40B4-BE49-F238E27FC236}">
                <a16:creationId xmlns:a16="http://schemas.microsoft.com/office/drawing/2014/main" id="{EC31B883-17ED-8317-7AC9-3D579F222F7C}"/>
              </a:ext>
            </a:extLst>
          </p:cNvPr>
          <p:cNvSpPr txBox="1"/>
          <p:nvPr/>
        </p:nvSpPr>
        <p:spPr>
          <a:xfrm>
            <a:off x="4293631" y="2199882"/>
            <a:ext cx="9689998" cy="363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60000"/>
              </a:lnSpc>
              <a:defRPr sz="20000" spc="-400">
                <a:solidFill>
                  <a:schemeClr val="accent1">
                    <a:hueOff val="-2402014"/>
                    <a:satOff val="-55198"/>
                    <a:lumOff val="-38708"/>
                  </a:schemeClr>
                </a:solidFill>
                <a:latin typeface="+mj-lt"/>
                <a:ea typeface="+mj-ea"/>
                <a:cs typeface="+mj-cs"/>
                <a:sym typeface="DM Sans Medium"/>
              </a:defRPr>
            </a:lvl1pPr>
          </a:lstStyle>
          <a:p>
            <a:r>
              <a:rPr lang="en-US" sz="12000" b="1" dirty="0">
                <a:latin typeface="DM Sans" pitchFamily="2" charset="77"/>
              </a:rPr>
              <a:t>The Shepherd’s Fitness Plan</a:t>
            </a:r>
            <a:endParaRPr sz="12000" b="1" dirty="0">
              <a:latin typeface="DM Sans" pitchFamily="2" charset="77"/>
            </a:endParaRPr>
          </a:p>
        </p:txBody>
      </p:sp>
      <p:pic>
        <p:nvPicPr>
          <p:cNvPr id="4" name="Picture 3" descr="A logo with green and yellow lines&#10;&#10;Description automatically generated">
            <a:extLst>
              <a:ext uri="{FF2B5EF4-FFF2-40B4-BE49-F238E27FC236}">
                <a16:creationId xmlns:a16="http://schemas.microsoft.com/office/drawing/2014/main" id="{EF31914B-606D-4648-B332-1DF0323EA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082" y="11295836"/>
            <a:ext cx="1663275" cy="16632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5100"/>
        </a:solidFill>
        <a:effectLst/>
      </p:bgPr>
    </p:bg>
    <p:spTree>
      <p:nvGrpSpPr>
        <p:cNvPr id="1" name=""/>
        <p:cNvGrpSpPr/>
        <p:nvPr/>
      </p:nvGrpSpPr>
      <p:grpSpPr>
        <a:xfrm>
          <a:off x="0" y="0"/>
          <a:ext cx="0" cy="0"/>
          <a:chOff x="0" y="0"/>
          <a:chExt cx="0" cy="0"/>
        </a:xfrm>
      </p:grpSpPr>
      <p:sp>
        <p:nvSpPr>
          <p:cNvPr id="281" name="Rectangle"/>
          <p:cNvSpPr/>
          <p:nvPr/>
        </p:nvSpPr>
        <p:spPr>
          <a:xfrm>
            <a:off x="9542076" y="2410262"/>
            <a:ext cx="13330762" cy="30132"/>
          </a:xfrm>
          <a:prstGeom prst="rect">
            <a:avLst/>
          </a:prstGeom>
          <a:solidFill>
            <a:schemeClr val="accent6">
              <a:hueOff val="5408370"/>
              <a:satOff val="-100000"/>
              <a:lumOff val="36989"/>
            </a:schemeClr>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82" name="Solution"/>
          <p:cNvSpPr txBox="1"/>
          <p:nvPr/>
        </p:nvSpPr>
        <p:spPr>
          <a:xfrm>
            <a:off x="1506458" y="3631460"/>
            <a:ext cx="8551942" cy="427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80000"/>
              </a:lnSpc>
              <a:defRPr sz="12300" spc="-246">
                <a:solidFill>
                  <a:schemeClr val="accent6">
                    <a:hueOff val="5408370"/>
                    <a:satOff val="-100000"/>
                    <a:lumOff val="36989"/>
                  </a:schemeClr>
                </a:solidFill>
              </a:defRPr>
            </a:lvl1pPr>
          </a:lstStyle>
          <a:p>
            <a:r>
              <a:rPr lang="en-US" sz="11000" dirty="0"/>
              <a:t>The Four Dimensions</a:t>
            </a:r>
            <a:br>
              <a:rPr lang="en-US" sz="11000" dirty="0"/>
            </a:br>
            <a:r>
              <a:rPr lang="en-US" sz="11000" dirty="0"/>
              <a:t>of Jesus</a:t>
            </a:r>
            <a:endParaRPr sz="11000" dirty="0"/>
          </a:p>
        </p:txBody>
      </p:sp>
      <p:sp>
        <p:nvSpPr>
          <p:cNvPr id="284" name="Healthy Food"/>
          <p:cNvSpPr txBox="1"/>
          <p:nvPr/>
        </p:nvSpPr>
        <p:spPr>
          <a:xfrm>
            <a:off x="12018312" y="3913181"/>
            <a:ext cx="10335453"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6">
                    <a:hueOff val="5408370"/>
                    <a:satOff val="-100000"/>
                    <a:lumOff val="36989"/>
                  </a:schemeClr>
                </a:solidFill>
              </a:defRPr>
            </a:lvl1pPr>
          </a:lstStyle>
          <a:p>
            <a:r>
              <a:rPr lang="en-US" sz="11000" dirty="0">
                <a:latin typeface="DM Sans" pitchFamily="2" charset="77"/>
              </a:rPr>
              <a:t>Physical</a:t>
            </a:r>
          </a:p>
        </p:txBody>
      </p:sp>
      <p:sp>
        <p:nvSpPr>
          <p:cNvPr id="285" name="Fit Everyday"/>
          <p:cNvSpPr txBox="1"/>
          <p:nvPr/>
        </p:nvSpPr>
        <p:spPr>
          <a:xfrm>
            <a:off x="12018312" y="6027934"/>
            <a:ext cx="12151414"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i="1" spc="-246">
                <a:solidFill>
                  <a:schemeClr val="accent6">
                    <a:hueOff val="5408370"/>
                    <a:satOff val="-100000"/>
                    <a:lumOff val="36989"/>
                  </a:schemeClr>
                </a:solidFill>
              </a:defRPr>
            </a:lvl1pPr>
          </a:lstStyle>
          <a:p>
            <a:r>
              <a:rPr lang="en-US" sz="11000" dirty="0">
                <a:latin typeface="DM Sans" pitchFamily="2" charset="77"/>
              </a:rPr>
              <a:t>Mental/Emotional</a:t>
            </a:r>
          </a:p>
        </p:txBody>
      </p:sp>
      <p:sp>
        <p:nvSpPr>
          <p:cNvPr id="286" name="Planning Goals"/>
          <p:cNvSpPr txBox="1"/>
          <p:nvPr/>
        </p:nvSpPr>
        <p:spPr>
          <a:xfrm>
            <a:off x="12018313" y="8197899"/>
            <a:ext cx="10335452"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6">
                    <a:hueOff val="5408370"/>
                    <a:satOff val="-100000"/>
                    <a:lumOff val="36989"/>
                  </a:schemeClr>
                </a:solidFill>
              </a:defRPr>
            </a:lvl1pPr>
          </a:lstStyle>
          <a:p>
            <a:r>
              <a:rPr lang="en-US" sz="11000" dirty="0">
                <a:latin typeface="DM Sans" pitchFamily="2" charset="77"/>
              </a:rPr>
              <a:t>Relational</a:t>
            </a:r>
            <a:endParaRPr sz="11000" dirty="0">
              <a:latin typeface="DM Sans" pitchFamily="2" charset="77"/>
            </a:endParaRPr>
          </a:p>
        </p:txBody>
      </p:sp>
      <p:sp>
        <p:nvSpPr>
          <p:cNvPr id="287" name="01"/>
          <p:cNvSpPr txBox="1"/>
          <p:nvPr/>
        </p:nvSpPr>
        <p:spPr>
          <a:xfrm>
            <a:off x="9542076" y="3894334"/>
            <a:ext cx="2690098"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2">
                    <a:hueOff val="-703282"/>
                    <a:satOff val="-49637"/>
                    <a:lumOff val="-28964"/>
                  </a:schemeClr>
                </a:solidFill>
              </a:defRPr>
            </a:lvl1pPr>
          </a:lstStyle>
          <a:p>
            <a:r>
              <a:rPr sz="11000" i="0" dirty="0">
                <a:solidFill>
                  <a:srgbClr val="729762"/>
                </a:solidFill>
                <a:latin typeface="DM Sans" pitchFamily="2" charset="77"/>
              </a:rPr>
              <a:t>01</a:t>
            </a:r>
          </a:p>
        </p:txBody>
      </p:sp>
      <p:sp>
        <p:nvSpPr>
          <p:cNvPr id="288" name="02"/>
          <p:cNvSpPr txBox="1"/>
          <p:nvPr/>
        </p:nvSpPr>
        <p:spPr>
          <a:xfrm>
            <a:off x="9542077" y="6027934"/>
            <a:ext cx="2690096"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2">
                    <a:hueOff val="-703282"/>
                    <a:satOff val="-49637"/>
                    <a:lumOff val="-28964"/>
                  </a:schemeClr>
                </a:solidFill>
              </a:defRPr>
            </a:lvl1pPr>
          </a:lstStyle>
          <a:p>
            <a:r>
              <a:rPr sz="11000" i="0" dirty="0">
                <a:solidFill>
                  <a:srgbClr val="729762"/>
                </a:solidFill>
                <a:latin typeface="DM Sans" pitchFamily="2" charset="77"/>
              </a:rPr>
              <a:t>02</a:t>
            </a:r>
          </a:p>
        </p:txBody>
      </p:sp>
      <p:sp>
        <p:nvSpPr>
          <p:cNvPr id="289" name="03"/>
          <p:cNvSpPr txBox="1"/>
          <p:nvPr/>
        </p:nvSpPr>
        <p:spPr>
          <a:xfrm>
            <a:off x="9542077" y="8161534"/>
            <a:ext cx="2690096"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2">
                    <a:hueOff val="-703282"/>
                    <a:satOff val="-49637"/>
                    <a:lumOff val="-28964"/>
                  </a:schemeClr>
                </a:solidFill>
              </a:defRPr>
            </a:lvl1pPr>
          </a:lstStyle>
          <a:p>
            <a:r>
              <a:rPr sz="11000" i="0" dirty="0">
                <a:solidFill>
                  <a:srgbClr val="729762"/>
                </a:solidFill>
                <a:latin typeface="DM Sans" pitchFamily="2" charset="77"/>
              </a:rPr>
              <a:t>03</a:t>
            </a:r>
          </a:p>
        </p:txBody>
      </p:sp>
      <p:sp>
        <p:nvSpPr>
          <p:cNvPr id="2" name="Planning Goals">
            <a:extLst>
              <a:ext uri="{FF2B5EF4-FFF2-40B4-BE49-F238E27FC236}">
                <a16:creationId xmlns:a16="http://schemas.microsoft.com/office/drawing/2014/main" id="{554DDEC0-2EC0-2DF2-C5AC-594C69CD587B}"/>
              </a:ext>
            </a:extLst>
          </p:cNvPr>
          <p:cNvSpPr txBox="1"/>
          <p:nvPr/>
        </p:nvSpPr>
        <p:spPr>
          <a:xfrm>
            <a:off x="12232173" y="10331499"/>
            <a:ext cx="10335452"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6">
                    <a:hueOff val="5408370"/>
                    <a:satOff val="-100000"/>
                    <a:lumOff val="36989"/>
                  </a:schemeClr>
                </a:solidFill>
              </a:defRPr>
            </a:lvl1pPr>
          </a:lstStyle>
          <a:p>
            <a:r>
              <a:rPr lang="en-US" sz="11000" dirty="0">
                <a:latin typeface="DM Sans" pitchFamily="2" charset="77"/>
              </a:rPr>
              <a:t>Spiritual</a:t>
            </a:r>
            <a:endParaRPr sz="11000" dirty="0">
              <a:latin typeface="DM Sans" pitchFamily="2" charset="77"/>
            </a:endParaRPr>
          </a:p>
        </p:txBody>
      </p:sp>
      <p:sp>
        <p:nvSpPr>
          <p:cNvPr id="3" name="03">
            <a:extLst>
              <a:ext uri="{FF2B5EF4-FFF2-40B4-BE49-F238E27FC236}">
                <a16:creationId xmlns:a16="http://schemas.microsoft.com/office/drawing/2014/main" id="{FAA06A0C-63FF-64FE-A811-EF5DCFB618D4}"/>
              </a:ext>
            </a:extLst>
          </p:cNvPr>
          <p:cNvSpPr txBox="1"/>
          <p:nvPr/>
        </p:nvSpPr>
        <p:spPr>
          <a:xfrm>
            <a:off x="9542077" y="10281363"/>
            <a:ext cx="2690096" cy="139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i="1" spc="-246">
                <a:solidFill>
                  <a:schemeClr val="accent2">
                    <a:hueOff val="-703282"/>
                    <a:satOff val="-49637"/>
                    <a:lumOff val="-28964"/>
                  </a:schemeClr>
                </a:solidFill>
              </a:defRPr>
            </a:lvl1pPr>
          </a:lstStyle>
          <a:p>
            <a:r>
              <a:rPr sz="11000" i="0" dirty="0">
                <a:solidFill>
                  <a:srgbClr val="729762"/>
                </a:solidFill>
                <a:latin typeface="DM Sans" pitchFamily="2" charset="77"/>
              </a:rPr>
              <a:t>0</a:t>
            </a:r>
            <a:r>
              <a:rPr lang="en-US" sz="11000" i="0" dirty="0">
                <a:solidFill>
                  <a:srgbClr val="729762"/>
                </a:solidFill>
                <a:latin typeface="DM Sans" pitchFamily="2" charset="77"/>
              </a:rPr>
              <a:t>4</a:t>
            </a:r>
            <a:endParaRPr sz="11000" i="0" dirty="0">
              <a:solidFill>
                <a:srgbClr val="729762"/>
              </a:solidFill>
              <a:latin typeface="DM Sans" pitchFamily="2" charset="77"/>
            </a:endParaRPr>
          </a:p>
        </p:txBody>
      </p:sp>
      <p:sp>
        <p:nvSpPr>
          <p:cNvPr id="4" name="Plant">
            <a:extLst>
              <a:ext uri="{FF2B5EF4-FFF2-40B4-BE49-F238E27FC236}">
                <a16:creationId xmlns:a16="http://schemas.microsoft.com/office/drawing/2014/main" id="{35C4E08E-7567-DBA9-104E-89ABD59DE0CC}"/>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A200"/>
        </a:solidFill>
        <a:effectLst/>
      </p:bgPr>
    </p:bg>
    <p:spTree>
      <p:nvGrpSpPr>
        <p:cNvPr id="1" name=""/>
        <p:cNvGrpSpPr/>
        <p:nvPr/>
      </p:nvGrpSpPr>
      <p:grpSpPr>
        <a:xfrm>
          <a:off x="0" y="0"/>
          <a:ext cx="0" cy="0"/>
          <a:chOff x="0" y="0"/>
          <a:chExt cx="0" cy="0"/>
        </a:xfrm>
      </p:grpSpPr>
      <p:sp>
        <p:nvSpPr>
          <p:cNvPr id="297" name="Healthy food is a diet that improves"/>
          <p:cNvSpPr txBox="1"/>
          <p:nvPr/>
        </p:nvSpPr>
        <p:spPr>
          <a:xfrm>
            <a:off x="1506458" y="2709596"/>
            <a:ext cx="15025894" cy="320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80000"/>
              </a:lnSpc>
              <a:defRPr sz="12300" spc="-246">
                <a:solidFill>
                  <a:schemeClr val="accent6">
                    <a:hueOff val="5408370"/>
                    <a:satOff val="-100000"/>
                    <a:lumOff val="36989"/>
                  </a:schemeClr>
                </a:solidFill>
              </a:defRPr>
            </a:lvl1pPr>
          </a:lstStyle>
          <a:p>
            <a:r>
              <a:rPr lang="en-US" dirty="0">
                <a:solidFill>
                  <a:srgbClr val="FFFFFF"/>
                </a:solidFill>
              </a:rPr>
              <a:t>Eight - Dimensional Fitness Plan</a:t>
            </a:r>
            <a:endParaRPr dirty="0"/>
          </a:p>
        </p:txBody>
      </p:sp>
      <p:sp>
        <p:nvSpPr>
          <p:cNvPr id="299" name="Rectangle"/>
          <p:cNvSpPr/>
          <p:nvPr/>
        </p:nvSpPr>
        <p:spPr>
          <a:xfrm>
            <a:off x="1506458" y="6630389"/>
            <a:ext cx="21371084" cy="28552"/>
          </a:xfrm>
          <a:prstGeom prst="rect">
            <a:avLst/>
          </a:prstGeom>
          <a:solidFill>
            <a:schemeClr val="accent6">
              <a:hueOff val="5408370"/>
              <a:satOff val="-100000"/>
              <a:lumOff val="36989"/>
            </a:schemeClr>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303" name="All while revealing some ways in which the current food environment, system and drivers of food choice are detrimentally"/>
          <p:cNvSpPr txBox="1"/>
          <p:nvPr/>
        </p:nvSpPr>
        <p:spPr>
          <a:xfrm>
            <a:off x="1506458" y="7640403"/>
            <a:ext cx="13428742" cy="1933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825500">
              <a:defRPr sz="4700">
                <a:solidFill>
                  <a:schemeClr val="accent6">
                    <a:hueOff val="5408370"/>
                    <a:satOff val="-100000"/>
                    <a:lumOff val="36989"/>
                  </a:schemeClr>
                </a:solidFill>
              </a:defRPr>
            </a:lvl1pPr>
          </a:lstStyle>
          <a:p>
            <a:r>
              <a:rPr lang="en-US" sz="7200" dirty="0"/>
              <a:t>Your Daily Exercise Routine </a:t>
            </a:r>
          </a:p>
          <a:p>
            <a:endParaRPr lang="en-US" dirty="0"/>
          </a:p>
        </p:txBody>
      </p:sp>
      <p:sp>
        <p:nvSpPr>
          <p:cNvPr id="2" name="Plant">
            <a:extLst>
              <a:ext uri="{FF2B5EF4-FFF2-40B4-BE49-F238E27FC236}">
                <a16:creationId xmlns:a16="http://schemas.microsoft.com/office/drawing/2014/main" id="{EE6FD079-D4B5-2534-4159-AC869689A82E}"/>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015100"/>
                </a:solidFill>
              </a:rPr>
              <a:t>The Shepherds Fitness Plan</a:t>
            </a:r>
            <a:endParaRPr dirty="0">
              <a:solidFill>
                <a:srgbClr val="01510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pic>
        <p:nvPicPr>
          <p:cNvPr id="4" name="Picture Placeholder 3" descr="A crumpled paper ball of light bulb&#10;&#10;Description automatically generated">
            <a:extLst>
              <a:ext uri="{FF2B5EF4-FFF2-40B4-BE49-F238E27FC236}">
                <a16:creationId xmlns:a16="http://schemas.microsoft.com/office/drawing/2014/main" id="{33B9C38C-DE65-A71F-DDE1-C0113D3183A6}"/>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16751300" y="0"/>
            <a:ext cx="7632700" cy="13716000"/>
          </a:xfrm>
        </p:spPr>
      </p:pic>
      <p:sp>
        <p:nvSpPr>
          <p:cNvPr id="7" name="Rounded Rectangle">
            <a:extLst>
              <a:ext uri="{FF2B5EF4-FFF2-40B4-BE49-F238E27FC236}">
                <a16:creationId xmlns:a16="http://schemas.microsoft.com/office/drawing/2014/main" id="{6C5AB6E7-1492-08CA-E33A-0ED48CAB8331}"/>
              </a:ext>
            </a:extLst>
          </p:cNvPr>
          <p:cNvSpPr/>
          <p:nvPr/>
        </p:nvSpPr>
        <p:spPr>
          <a:xfrm>
            <a:off x="3092996" y="0"/>
            <a:ext cx="15563063" cy="13716001"/>
          </a:xfrm>
          <a:prstGeom prst="roundRect">
            <a:avLst>
              <a:gd name="adj" fmla="val 11352"/>
            </a:avLst>
          </a:prstGeom>
          <a:solidFill>
            <a:srgbClr val="D5CA41"/>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08" name="Rounded Rectangle"/>
          <p:cNvSpPr/>
          <p:nvPr/>
        </p:nvSpPr>
        <p:spPr>
          <a:xfrm>
            <a:off x="183478" y="-1"/>
            <a:ext cx="15563063" cy="13716001"/>
          </a:xfrm>
          <a:prstGeom prst="roundRect">
            <a:avLst>
              <a:gd name="adj" fmla="val 11352"/>
            </a:avLst>
          </a:prstGeom>
          <a:solidFill>
            <a:srgbClr val="72976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09" name="Shape"/>
          <p:cNvSpPr/>
          <p:nvPr/>
        </p:nvSpPr>
        <p:spPr>
          <a:xfrm>
            <a:off x="-33338" y="0"/>
            <a:ext cx="1264503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40742B"/>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0" name="Shape"/>
          <p:cNvSpPr/>
          <p:nvPr/>
        </p:nvSpPr>
        <p:spPr>
          <a:xfrm>
            <a:off x="-33339" y="0"/>
            <a:ext cx="9170699"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0151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1" name="2"/>
          <p:cNvSpPr txBox="1"/>
          <p:nvPr/>
        </p:nvSpPr>
        <p:spPr>
          <a:xfrm>
            <a:off x="10525376"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2</a:t>
            </a:r>
          </a:p>
        </p:txBody>
      </p:sp>
      <p:sp>
        <p:nvSpPr>
          <p:cNvPr id="212" name="3"/>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3</a:t>
            </a:r>
          </a:p>
        </p:txBody>
      </p:sp>
      <p:sp>
        <p:nvSpPr>
          <p:cNvPr id="213" name="1"/>
          <p:cNvSpPr txBox="1"/>
          <p:nvPr/>
        </p:nvSpPr>
        <p:spPr>
          <a:xfrm>
            <a:off x="7271305" y="10689638"/>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1</a:t>
            </a:r>
          </a:p>
        </p:txBody>
      </p:sp>
      <p:sp>
        <p:nvSpPr>
          <p:cNvPr id="214" name="All while revealing some ways in which the current food environment, system and drivers of food choice are detrimentally"/>
          <p:cNvSpPr txBox="1"/>
          <p:nvPr/>
        </p:nvSpPr>
        <p:spPr>
          <a:xfrm>
            <a:off x="1031243" y="5159368"/>
            <a:ext cx="5866750"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solidFill>
                  <a:schemeClr val="bg1"/>
                </a:solidFill>
                <a:effectLst/>
                <a:latin typeface="DM Sans" pitchFamily="2" charset="77"/>
                <a:ea typeface="Calibri" panose="020F0502020204030204" pitchFamily="34" charset="0"/>
                <a:cs typeface="Times New Roman" panose="02020603050405020304" pitchFamily="18" charset="0"/>
              </a:rPr>
              <a:t>Something for your mind:</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Spiritual enrichment through Bible reading and inspirational resources.</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Invigorating books that stimulate positive passion developments.</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General information that equips and entertains growth.</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Reflective planning for daily agenda and goals.</a:t>
            </a:r>
          </a:p>
        </p:txBody>
      </p:sp>
      <p:sp>
        <p:nvSpPr>
          <p:cNvPr id="215" name="Higher Sugar Content"/>
          <p:cNvSpPr txBox="1"/>
          <p:nvPr/>
        </p:nvSpPr>
        <p:spPr>
          <a:xfrm>
            <a:off x="1031243" y="1286189"/>
            <a:ext cx="6011988" cy="28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 Mind</a:t>
            </a:r>
            <a:endParaRPr dirty="0">
              <a:solidFill>
                <a:schemeClr val="bg1"/>
              </a:solidFill>
              <a:latin typeface="DM Sans" pitchFamily="2" charset="77"/>
            </a:endParaRPr>
          </a:p>
        </p:txBody>
      </p:sp>
      <p:sp>
        <p:nvSpPr>
          <p:cNvPr id="8" name="3">
            <a:extLst>
              <a:ext uri="{FF2B5EF4-FFF2-40B4-BE49-F238E27FC236}">
                <a16:creationId xmlns:a16="http://schemas.microsoft.com/office/drawing/2014/main" id="{ECE1EE44-4A0A-9FDF-DBE5-8C1093E43514}"/>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4</a:t>
            </a:r>
            <a:endParaRPr dirty="0">
              <a:latin typeface="DM Sans" pitchFamily="2" charset="77"/>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pic>
        <p:nvPicPr>
          <p:cNvPr id="5" name="Picture Placeholder 4" descr="A group of red hearts&#10;&#10;Description automatically generated">
            <a:extLst>
              <a:ext uri="{FF2B5EF4-FFF2-40B4-BE49-F238E27FC236}">
                <a16:creationId xmlns:a16="http://schemas.microsoft.com/office/drawing/2014/main" id="{7330D18A-524E-F287-A820-C70BBC7A2368}"/>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17118013" y="0"/>
            <a:ext cx="7265987" cy="13716000"/>
          </a:xfrm>
        </p:spPr>
      </p:pic>
      <p:sp>
        <p:nvSpPr>
          <p:cNvPr id="2" name="Rounded Rectangle">
            <a:extLst>
              <a:ext uri="{FF2B5EF4-FFF2-40B4-BE49-F238E27FC236}">
                <a16:creationId xmlns:a16="http://schemas.microsoft.com/office/drawing/2014/main" id="{CB07E43D-75EA-BEA2-669D-AEB3D1960C7C}"/>
              </a:ext>
            </a:extLst>
          </p:cNvPr>
          <p:cNvSpPr/>
          <p:nvPr/>
        </p:nvSpPr>
        <p:spPr>
          <a:xfrm>
            <a:off x="3205385" y="0"/>
            <a:ext cx="15563063" cy="13716001"/>
          </a:xfrm>
          <a:prstGeom prst="roundRect">
            <a:avLst>
              <a:gd name="adj" fmla="val 11352"/>
            </a:avLst>
          </a:prstGeom>
          <a:solidFill>
            <a:srgbClr val="D5CA41"/>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18" name="Rounded Rectangle"/>
          <p:cNvSpPr/>
          <p:nvPr/>
        </p:nvSpPr>
        <p:spPr>
          <a:xfrm>
            <a:off x="183479" y="-1"/>
            <a:ext cx="15563062" cy="13716001"/>
          </a:xfrm>
          <a:prstGeom prst="roundRect">
            <a:avLst>
              <a:gd name="adj" fmla="val 11352"/>
            </a:avLst>
          </a:prstGeom>
          <a:solidFill>
            <a:srgbClr val="72976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9" name="Shape"/>
          <p:cNvSpPr/>
          <p:nvPr/>
        </p:nvSpPr>
        <p:spPr>
          <a:xfrm>
            <a:off x="-33338" y="0"/>
            <a:ext cx="1264503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40742B"/>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0" name="Shape"/>
          <p:cNvSpPr/>
          <p:nvPr/>
        </p:nvSpPr>
        <p:spPr>
          <a:xfrm>
            <a:off x="-4945758"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0151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2" name="3"/>
          <p:cNvSpPr txBox="1"/>
          <p:nvPr/>
        </p:nvSpPr>
        <p:spPr>
          <a:xfrm>
            <a:off x="13710750" y="11004240"/>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endParaRPr dirty="0">
              <a:latin typeface="DM Sans" pitchFamily="2" charset="77"/>
            </a:endParaRPr>
          </a:p>
        </p:txBody>
      </p:sp>
      <p:sp>
        <p:nvSpPr>
          <p:cNvPr id="224" name="All while revealing some ways in which the current food environment, system and drivers of food choice are detrimentally"/>
          <p:cNvSpPr txBox="1"/>
          <p:nvPr/>
        </p:nvSpPr>
        <p:spPr>
          <a:xfrm>
            <a:off x="3703748" y="4174824"/>
            <a:ext cx="6517639"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solidFill>
                  <a:schemeClr val="bg1"/>
                </a:solidFill>
                <a:effectLst/>
                <a:latin typeface="DM Sans" pitchFamily="2" charset="77"/>
                <a:ea typeface="Calibri" panose="020F0502020204030204" pitchFamily="34" charset="0"/>
                <a:cs typeface="Times New Roman" panose="02020603050405020304" pitchFamily="18" charset="0"/>
              </a:rPr>
              <a:t>Something for your heart:</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Cardio activities that challenge and improve personal goals.</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Emotional/mental wellness check. How am I feeling today?</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Examine your inward and outward worldviews and perceptions.</a:t>
            </a:r>
          </a:p>
          <a:p>
            <a:pPr marL="742950" marR="0" lvl="0" indent="-742950">
              <a:spcBef>
                <a:spcPts val="0"/>
              </a:spcBef>
              <a:spcAft>
                <a:spcPts val="0"/>
              </a:spcAft>
              <a:buFont typeface="+mj-lt"/>
              <a:buAutoNum type="alphaLcPeriod"/>
            </a:pPr>
            <a:r>
              <a:rPr lang="en-US" sz="3600" dirty="0">
                <a:solidFill>
                  <a:schemeClr val="bg1"/>
                </a:solidFill>
                <a:effectLst/>
                <a:latin typeface="DM Sans" pitchFamily="2" charset="77"/>
                <a:ea typeface="Calibri" panose="020F0502020204030204" pitchFamily="34" charset="0"/>
                <a:cs typeface="Times New Roman" panose="02020603050405020304" pitchFamily="18" charset="0"/>
              </a:rPr>
              <a:t>Identify F.E.A.R.: False Evidence Appearing Real or Foreseeing Emergencies Adjusting Responses.  </a:t>
            </a:r>
          </a:p>
        </p:txBody>
      </p:sp>
      <p:sp>
        <p:nvSpPr>
          <p:cNvPr id="225" name="Higher Obesity on This Year"/>
          <p:cNvSpPr txBox="1"/>
          <p:nvPr/>
        </p:nvSpPr>
        <p:spPr>
          <a:xfrm>
            <a:off x="3592093" y="1302819"/>
            <a:ext cx="6011987"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Your Heart</a:t>
            </a:r>
            <a:endParaRPr dirty="0"/>
          </a:p>
        </p:txBody>
      </p:sp>
      <p:sp>
        <p:nvSpPr>
          <p:cNvPr id="9" name="2">
            <a:extLst>
              <a:ext uri="{FF2B5EF4-FFF2-40B4-BE49-F238E27FC236}">
                <a16:creationId xmlns:a16="http://schemas.microsoft.com/office/drawing/2014/main" id="{715EAA8A-D13D-291C-BDAC-3B415742D196}"/>
              </a:ext>
            </a:extLst>
          </p:cNvPr>
          <p:cNvSpPr txBox="1"/>
          <p:nvPr/>
        </p:nvSpPr>
        <p:spPr>
          <a:xfrm>
            <a:off x="10525376"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2</a:t>
            </a:r>
          </a:p>
        </p:txBody>
      </p:sp>
      <p:sp>
        <p:nvSpPr>
          <p:cNvPr id="10" name="3">
            <a:extLst>
              <a:ext uri="{FF2B5EF4-FFF2-40B4-BE49-F238E27FC236}">
                <a16:creationId xmlns:a16="http://schemas.microsoft.com/office/drawing/2014/main" id="{F910D9BA-1B40-01CE-85E0-E262C4CDA71C}"/>
              </a:ext>
            </a:extLst>
          </p:cNvPr>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3</a:t>
            </a:r>
          </a:p>
        </p:txBody>
      </p:sp>
      <p:sp>
        <p:nvSpPr>
          <p:cNvPr id="11" name="1">
            <a:extLst>
              <a:ext uri="{FF2B5EF4-FFF2-40B4-BE49-F238E27FC236}">
                <a16:creationId xmlns:a16="http://schemas.microsoft.com/office/drawing/2014/main" id="{9EDAF6D5-3F9B-AA45-29FB-52678423655B}"/>
              </a:ext>
            </a:extLst>
          </p:cNvPr>
          <p:cNvSpPr txBox="1"/>
          <p:nvPr/>
        </p:nvSpPr>
        <p:spPr>
          <a:xfrm>
            <a:off x="1240950" y="10653061"/>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1</a:t>
            </a:r>
          </a:p>
        </p:txBody>
      </p:sp>
      <p:sp>
        <p:nvSpPr>
          <p:cNvPr id="12" name="3">
            <a:extLst>
              <a:ext uri="{FF2B5EF4-FFF2-40B4-BE49-F238E27FC236}">
                <a16:creationId xmlns:a16="http://schemas.microsoft.com/office/drawing/2014/main" id="{028812C2-57F4-DEBE-A8B7-7210275445F1}"/>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4</a:t>
            </a:r>
            <a:endParaRPr dirty="0">
              <a:latin typeface="DM Sans" pitchFamily="2" charset="77"/>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pic>
        <p:nvPicPr>
          <p:cNvPr id="5" name="Picture Placeholder 4" descr="A tree shaped like a human lungs&#10;&#10;Description automatically generated">
            <a:extLst>
              <a:ext uri="{FF2B5EF4-FFF2-40B4-BE49-F238E27FC236}">
                <a16:creationId xmlns:a16="http://schemas.microsoft.com/office/drawing/2014/main" id="{01470617-FB4F-ADED-C9BD-86D6756E57B1}"/>
              </a:ext>
            </a:extLst>
          </p:cNvPr>
          <p:cNvPicPr>
            <a:picLocks noGrp="1" noChangeAspect="1"/>
          </p:cNvPicPr>
          <p:nvPr>
            <p:ph type="pic" idx="21"/>
          </p:nvPr>
        </p:nvPicPr>
        <p:blipFill rotWithShape="1">
          <a:blip r:embed="rId3" cstate="screen">
            <a:extLst>
              <a:ext uri="{28A0092B-C50C-407E-A947-70E740481C1C}">
                <a14:useLocalDpi xmlns:a14="http://schemas.microsoft.com/office/drawing/2010/main"/>
              </a:ext>
            </a:extLst>
          </a:blip>
          <a:srcRect/>
          <a:stretch/>
        </p:blipFill>
        <p:spPr>
          <a:xfrm>
            <a:off x="17532350" y="0"/>
            <a:ext cx="6851650" cy="13716000"/>
          </a:xfrm>
        </p:spPr>
      </p:pic>
      <p:sp>
        <p:nvSpPr>
          <p:cNvPr id="2" name="Rounded Rectangle">
            <a:extLst>
              <a:ext uri="{FF2B5EF4-FFF2-40B4-BE49-F238E27FC236}">
                <a16:creationId xmlns:a16="http://schemas.microsoft.com/office/drawing/2014/main" id="{D90161E1-B6C4-6FD8-3FC0-0C0CD04A898A}"/>
              </a:ext>
            </a:extLst>
          </p:cNvPr>
          <p:cNvSpPr/>
          <p:nvPr/>
        </p:nvSpPr>
        <p:spPr>
          <a:xfrm>
            <a:off x="1036948" y="1"/>
            <a:ext cx="17667586" cy="13716001"/>
          </a:xfrm>
          <a:prstGeom prst="roundRect">
            <a:avLst>
              <a:gd name="adj" fmla="val 11352"/>
            </a:avLst>
          </a:prstGeom>
          <a:solidFill>
            <a:srgbClr val="D5CA41"/>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28" name="Rounded Rectangle"/>
          <p:cNvSpPr/>
          <p:nvPr/>
        </p:nvSpPr>
        <p:spPr>
          <a:xfrm>
            <a:off x="600015" y="0"/>
            <a:ext cx="15285682" cy="13716001"/>
          </a:xfrm>
          <a:prstGeom prst="roundRect">
            <a:avLst>
              <a:gd name="adj" fmla="val 11352"/>
            </a:avLst>
          </a:prstGeom>
          <a:solidFill>
            <a:srgbClr val="72976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9" name="Shape"/>
          <p:cNvSpPr/>
          <p:nvPr/>
        </p:nvSpPr>
        <p:spPr>
          <a:xfrm>
            <a:off x="-5470129" y="0"/>
            <a:ext cx="1094025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40742B"/>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0" name="Shape"/>
          <p:cNvSpPr/>
          <p:nvPr/>
        </p:nvSpPr>
        <p:spPr>
          <a:xfrm>
            <a:off x="-5227112"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0151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2" name="3"/>
          <p:cNvSpPr txBox="1"/>
          <p:nvPr/>
        </p:nvSpPr>
        <p:spPr>
          <a:xfrm>
            <a:off x="13442816" y="10410596"/>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endParaRPr dirty="0">
              <a:latin typeface="DM Sans" pitchFamily="2" charset="77"/>
            </a:endParaRPr>
          </a:p>
        </p:txBody>
      </p:sp>
      <p:sp>
        <p:nvSpPr>
          <p:cNvPr id="234" name="All while revealing some ways in which the current food environment, system and drivers of food choice are detrimentally"/>
          <p:cNvSpPr txBox="1"/>
          <p:nvPr/>
        </p:nvSpPr>
        <p:spPr>
          <a:xfrm>
            <a:off x="6044224" y="4841777"/>
            <a:ext cx="7078558"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solidFill>
                  <a:schemeClr val="bg1"/>
                </a:solidFill>
              </a:rPr>
              <a:t>Something for your lungs:</a:t>
            </a:r>
          </a:p>
          <a:p>
            <a:pPr marL="742950" marR="0" lvl="0" indent="-742950">
              <a:spcBef>
                <a:spcPts val="0"/>
              </a:spcBef>
              <a:spcAft>
                <a:spcPts val="0"/>
              </a:spcAft>
              <a:buFont typeface="+mj-lt"/>
              <a:buAutoNum type="alphaLcPeriod"/>
            </a:pPr>
            <a:r>
              <a:rPr lang="en-US" sz="3600" dirty="0">
                <a:solidFill>
                  <a:schemeClr val="bg1"/>
                </a:solidFill>
              </a:rPr>
              <a:t>Deep breathing exercises that engage your diaphragm (Fresh Air).</a:t>
            </a:r>
          </a:p>
          <a:p>
            <a:pPr marL="742950" marR="0" lvl="0" indent="-742950">
              <a:spcBef>
                <a:spcPts val="0"/>
              </a:spcBef>
              <a:spcAft>
                <a:spcPts val="0"/>
              </a:spcAft>
              <a:buFont typeface="+mj-lt"/>
              <a:buAutoNum type="alphaLcPeriod"/>
            </a:pPr>
            <a:r>
              <a:rPr lang="en-US" sz="3600" dirty="0">
                <a:solidFill>
                  <a:schemeClr val="bg1"/>
                </a:solidFill>
              </a:rPr>
              <a:t>Eliminate the toxic atmosphere of negative people from speech and behavior.</a:t>
            </a:r>
          </a:p>
          <a:p>
            <a:pPr marL="742950" marR="0" lvl="0" indent="-742950">
              <a:spcBef>
                <a:spcPts val="0"/>
              </a:spcBef>
              <a:spcAft>
                <a:spcPts val="0"/>
              </a:spcAft>
              <a:buFont typeface="+mj-lt"/>
              <a:buAutoNum type="alphaLcPeriod"/>
            </a:pPr>
            <a:r>
              <a:rPr lang="en-US" sz="3600" dirty="0">
                <a:solidFill>
                  <a:schemeClr val="bg1"/>
                </a:solidFill>
              </a:rPr>
              <a:t>Avoid environmental hazardous surroundings including, smoking, marijuana use, and more…</a:t>
            </a:r>
          </a:p>
          <a:p>
            <a:pPr marL="742950" marR="0" lvl="0" indent="-742950">
              <a:spcBef>
                <a:spcPts val="0"/>
              </a:spcBef>
              <a:spcAft>
                <a:spcPts val="0"/>
              </a:spcAft>
              <a:buFont typeface="+mj-lt"/>
              <a:buAutoNum type="alphaLcPeriod"/>
            </a:pPr>
            <a:r>
              <a:rPr lang="en-US" sz="3600" dirty="0">
                <a:solidFill>
                  <a:schemeClr val="bg1"/>
                </a:solidFill>
              </a:rPr>
              <a:t>Breathing exercise for relaxation, focus and rest.</a:t>
            </a:r>
          </a:p>
          <a:p>
            <a:pPr marL="0" indent="0">
              <a:lnSpc>
                <a:spcPct val="100000"/>
              </a:lnSpc>
              <a:buNone/>
            </a:pPr>
            <a:endParaRPr lang="en-US" sz="3600" dirty="0">
              <a:solidFill>
                <a:schemeClr val="bg1"/>
              </a:solidFill>
            </a:endParaRPr>
          </a:p>
        </p:txBody>
      </p:sp>
      <p:sp>
        <p:nvSpPr>
          <p:cNvPr id="235" name="Facing a Crisis"/>
          <p:cNvSpPr txBox="1"/>
          <p:nvPr/>
        </p:nvSpPr>
        <p:spPr>
          <a:xfrm>
            <a:off x="6180013" y="1644306"/>
            <a:ext cx="5770365"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Your Lungs</a:t>
            </a:r>
            <a:endParaRPr dirty="0"/>
          </a:p>
        </p:txBody>
      </p:sp>
      <p:sp>
        <p:nvSpPr>
          <p:cNvPr id="9" name="2">
            <a:extLst>
              <a:ext uri="{FF2B5EF4-FFF2-40B4-BE49-F238E27FC236}">
                <a16:creationId xmlns:a16="http://schemas.microsoft.com/office/drawing/2014/main" id="{A10DF101-215D-54AC-304B-4FA0E1A9C71A}"/>
              </a:ext>
            </a:extLst>
          </p:cNvPr>
          <p:cNvSpPr txBox="1"/>
          <p:nvPr/>
        </p:nvSpPr>
        <p:spPr>
          <a:xfrm>
            <a:off x="3356480"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2</a:t>
            </a:r>
          </a:p>
        </p:txBody>
      </p:sp>
      <p:sp>
        <p:nvSpPr>
          <p:cNvPr id="10" name="3">
            <a:extLst>
              <a:ext uri="{FF2B5EF4-FFF2-40B4-BE49-F238E27FC236}">
                <a16:creationId xmlns:a16="http://schemas.microsoft.com/office/drawing/2014/main" id="{6193B32E-F69B-60D9-7A7C-D88480E46C9A}"/>
              </a:ext>
            </a:extLst>
          </p:cNvPr>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3</a:t>
            </a:r>
          </a:p>
        </p:txBody>
      </p:sp>
      <p:sp>
        <p:nvSpPr>
          <p:cNvPr id="11" name="1">
            <a:extLst>
              <a:ext uri="{FF2B5EF4-FFF2-40B4-BE49-F238E27FC236}">
                <a16:creationId xmlns:a16="http://schemas.microsoft.com/office/drawing/2014/main" id="{C0D6D95F-1549-F157-88E7-E2CEAAF3B858}"/>
              </a:ext>
            </a:extLst>
          </p:cNvPr>
          <p:cNvSpPr txBox="1"/>
          <p:nvPr/>
        </p:nvSpPr>
        <p:spPr>
          <a:xfrm>
            <a:off x="687625" y="10616486"/>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1</a:t>
            </a:r>
          </a:p>
        </p:txBody>
      </p:sp>
      <p:sp>
        <p:nvSpPr>
          <p:cNvPr id="12" name="3">
            <a:extLst>
              <a:ext uri="{FF2B5EF4-FFF2-40B4-BE49-F238E27FC236}">
                <a16:creationId xmlns:a16="http://schemas.microsoft.com/office/drawing/2014/main" id="{723546E1-FA4D-3CE8-E0AA-4DB364733D4D}"/>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4</a:t>
            </a:r>
            <a:endParaRPr dirty="0">
              <a:latin typeface="DM Sans" pitchFamily="2" charset="77"/>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bowls of beans and beans&#10;&#10;Description automatically generated">
            <a:extLst>
              <a:ext uri="{FF2B5EF4-FFF2-40B4-BE49-F238E27FC236}">
                <a16:creationId xmlns:a16="http://schemas.microsoft.com/office/drawing/2014/main" id="{F5E56443-C5D1-F788-22B9-581AD688EECC}"/>
              </a:ext>
            </a:extLst>
          </p:cNvPr>
          <p:cNvPicPr>
            <a:picLocks noGrp="1" noChangeAspect="1"/>
          </p:cNvPicPr>
          <p:nvPr>
            <p:ph type="pic" idx="21"/>
          </p:nvPr>
        </p:nvPicPr>
        <p:blipFill rotWithShape="1">
          <a:blip r:embed="rId3" cstate="screen">
            <a:extLst>
              <a:ext uri="{28A0092B-C50C-407E-A947-70E740481C1C}">
                <a14:useLocalDpi xmlns:a14="http://schemas.microsoft.com/office/drawing/2010/main"/>
              </a:ext>
            </a:extLst>
          </a:blip>
          <a:srcRect/>
          <a:stretch/>
        </p:blipFill>
        <p:spPr>
          <a:xfrm>
            <a:off x="16205200" y="0"/>
            <a:ext cx="8178800" cy="13716000"/>
          </a:xfrm>
        </p:spPr>
      </p:pic>
      <p:sp>
        <p:nvSpPr>
          <p:cNvPr id="2" name="Rounded Rectangle">
            <a:extLst>
              <a:ext uri="{FF2B5EF4-FFF2-40B4-BE49-F238E27FC236}">
                <a16:creationId xmlns:a16="http://schemas.microsoft.com/office/drawing/2014/main" id="{D90161E1-B6C4-6FD8-3FC0-0C0CD04A898A}"/>
              </a:ext>
            </a:extLst>
          </p:cNvPr>
          <p:cNvSpPr/>
          <p:nvPr/>
        </p:nvSpPr>
        <p:spPr>
          <a:xfrm>
            <a:off x="1036948" y="1"/>
            <a:ext cx="17667586" cy="13716001"/>
          </a:xfrm>
          <a:prstGeom prst="roundRect">
            <a:avLst>
              <a:gd name="adj" fmla="val 11352"/>
            </a:avLst>
          </a:prstGeom>
          <a:solidFill>
            <a:srgbClr val="D5CA41"/>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4" name="3">
            <a:extLst>
              <a:ext uri="{FF2B5EF4-FFF2-40B4-BE49-F238E27FC236}">
                <a16:creationId xmlns:a16="http://schemas.microsoft.com/office/drawing/2014/main" id="{134FA7BF-8EC0-3CF3-3C6B-2A1468B06043}"/>
              </a:ext>
            </a:extLst>
          </p:cNvPr>
          <p:cNvSpPr txBox="1"/>
          <p:nvPr/>
        </p:nvSpPr>
        <p:spPr>
          <a:xfrm>
            <a:off x="16355150" y="10300986"/>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4</a:t>
            </a:r>
            <a:endParaRPr dirty="0">
              <a:latin typeface="DM Sans" pitchFamily="2" charset="77"/>
            </a:endParaRPr>
          </a:p>
        </p:txBody>
      </p:sp>
      <p:sp>
        <p:nvSpPr>
          <p:cNvPr id="228" name="Rounded Rectangle"/>
          <p:cNvSpPr/>
          <p:nvPr/>
        </p:nvSpPr>
        <p:spPr>
          <a:xfrm>
            <a:off x="-7170537" y="0"/>
            <a:ext cx="15285682" cy="13716001"/>
          </a:xfrm>
          <a:prstGeom prst="roundRect">
            <a:avLst>
              <a:gd name="adj" fmla="val 11352"/>
            </a:avLst>
          </a:prstGeom>
          <a:solidFill>
            <a:srgbClr val="72976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9" name="Shape"/>
          <p:cNvSpPr/>
          <p:nvPr/>
        </p:nvSpPr>
        <p:spPr>
          <a:xfrm>
            <a:off x="-5470129" y="0"/>
            <a:ext cx="1094025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40742B"/>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0" name="Shape"/>
          <p:cNvSpPr/>
          <p:nvPr/>
        </p:nvSpPr>
        <p:spPr>
          <a:xfrm>
            <a:off x="-5227112"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0151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1" name="2"/>
          <p:cNvSpPr txBox="1"/>
          <p:nvPr/>
        </p:nvSpPr>
        <p:spPr>
          <a:xfrm>
            <a:off x="3027248" y="10410596"/>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a:latin typeface="DM Sans" pitchFamily="2" charset="77"/>
              </a:rPr>
              <a:t>2</a:t>
            </a:r>
          </a:p>
        </p:txBody>
      </p:sp>
      <p:sp>
        <p:nvSpPr>
          <p:cNvPr id="232" name="3"/>
          <p:cNvSpPr txBox="1"/>
          <p:nvPr/>
        </p:nvSpPr>
        <p:spPr>
          <a:xfrm>
            <a:off x="5679466" y="10433608"/>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dirty="0">
                <a:latin typeface="DM Sans" pitchFamily="2" charset="77"/>
              </a:rPr>
              <a:t>3</a:t>
            </a:r>
          </a:p>
        </p:txBody>
      </p:sp>
      <p:sp>
        <p:nvSpPr>
          <p:cNvPr id="233" name="1"/>
          <p:cNvSpPr txBox="1"/>
          <p:nvPr/>
        </p:nvSpPr>
        <p:spPr>
          <a:xfrm>
            <a:off x="609035" y="10410596"/>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a:latin typeface="DM Sans" pitchFamily="2" charset="77"/>
              </a:rPr>
              <a:t>1</a:t>
            </a:r>
          </a:p>
        </p:txBody>
      </p:sp>
      <p:sp>
        <p:nvSpPr>
          <p:cNvPr id="5" name="Facing a Crisis">
            <a:extLst>
              <a:ext uri="{FF2B5EF4-FFF2-40B4-BE49-F238E27FC236}">
                <a16:creationId xmlns:a16="http://schemas.microsoft.com/office/drawing/2014/main" id="{1A10EB4E-B890-478C-9677-83A7F464B441}"/>
              </a:ext>
            </a:extLst>
          </p:cNvPr>
          <p:cNvSpPr txBox="1"/>
          <p:nvPr/>
        </p:nvSpPr>
        <p:spPr>
          <a:xfrm>
            <a:off x="8988588" y="1388274"/>
            <a:ext cx="5770365"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solidFill>
                  <a:schemeClr val="tx1"/>
                </a:solidFill>
              </a:rPr>
              <a:t>Your Core</a:t>
            </a:r>
            <a:endParaRPr dirty="0">
              <a:solidFill>
                <a:schemeClr val="tx1"/>
              </a:solidFill>
            </a:endParaRPr>
          </a:p>
        </p:txBody>
      </p:sp>
      <p:sp>
        <p:nvSpPr>
          <p:cNvPr id="6" name="All while revealing some ways in which the current food environment, system and drivers of food choice are detrimentally">
            <a:extLst>
              <a:ext uri="{FF2B5EF4-FFF2-40B4-BE49-F238E27FC236}">
                <a16:creationId xmlns:a16="http://schemas.microsoft.com/office/drawing/2014/main" id="{832C1D6E-43A0-FAC2-330E-68483B1115EF}"/>
              </a:ext>
            </a:extLst>
          </p:cNvPr>
          <p:cNvSpPr txBox="1"/>
          <p:nvPr/>
        </p:nvSpPr>
        <p:spPr>
          <a:xfrm>
            <a:off x="9046500" y="5091124"/>
            <a:ext cx="6687819"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lnSpc>
                <a:spcPct val="100000"/>
              </a:lnSpc>
              <a:spcBef>
                <a:spcPts val="0"/>
              </a:spcBef>
              <a:spcAft>
                <a:spcPts val="0"/>
              </a:spcAft>
              <a:buNone/>
            </a:pPr>
            <a:r>
              <a:rPr lang="en-US" sz="3600" b="1" dirty="0">
                <a:solidFill>
                  <a:schemeClr val="tx1"/>
                </a:solidFill>
              </a:rPr>
              <a:t>Something for your core</a:t>
            </a:r>
            <a:r>
              <a:rPr lang="en-US" sz="3600" dirty="0">
                <a:solidFill>
                  <a:schemeClr val="tx1"/>
                </a:solidFill>
              </a:rPr>
              <a:t>:</a:t>
            </a:r>
          </a:p>
          <a:p>
            <a:pPr marL="742950" marR="0" lvl="0" indent="-742950">
              <a:lnSpc>
                <a:spcPct val="100000"/>
              </a:lnSpc>
              <a:spcBef>
                <a:spcPts val="0"/>
              </a:spcBef>
              <a:spcAft>
                <a:spcPts val="0"/>
              </a:spcAft>
              <a:buFont typeface="+mj-lt"/>
              <a:buAutoNum type="alphaLcPeriod"/>
            </a:pPr>
            <a:r>
              <a:rPr lang="en-US" sz="3600" dirty="0">
                <a:solidFill>
                  <a:schemeClr val="tx1"/>
                </a:solidFill>
              </a:rPr>
              <a:t>The muscles of the mid-region of the torso.</a:t>
            </a:r>
          </a:p>
          <a:p>
            <a:pPr marL="742950" marR="0" lvl="0" indent="-742950">
              <a:lnSpc>
                <a:spcPct val="100000"/>
              </a:lnSpc>
              <a:spcBef>
                <a:spcPts val="0"/>
              </a:spcBef>
              <a:spcAft>
                <a:spcPts val="0"/>
              </a:spcAft>
              <a:buFont typeface="+mj-lt"/>
              <a:buAutoNum type="alphaLcPeriod"/>
            </a:pPr>
            <a:r>
              <a:rPr lang="en-US" sz="3600" dirty="0">
                <a:solidFill>
                  <a:schemeClr val="tx1"/>
                </a:solidFill>
              </a:rPr>
              <a:t>Your core is composed of the muscles that stabilize and move your pelvis, lower back, hips, and trunk. </a:t>
            </a:r>
          </a:p>
          <a:p>
            <a:pPr marL="742950" marR="0" lvl="0" indent="-742950">
              <a:lnSpc>
                <a:spcPct val="100000"/>
              </a:lnSpc>
              <a:spcBef>
                <a:spcPts val="0"/>
              </a:spcBef>
              <a:spcAft>
                <a:spcPts val="0"/>
              </a:spcAft>
              <a:buFont typeface="+mj-lt"/>
              <a:buAutoNum type="alphaLcPeriod"/>
            </a:pPr>
            <a:r>
              <a:rPr lang="en-US" sz="3600" dirty="0">
                <a:solidFill>
                  <a:schemeClr val="tx1"/>
                </a:solidFill>
              </a:rPr>
              <a:t>Food choices and inactivity have a major negative impact on your core. </a:t>
            </a:r>
          </a:p>
          <a:p>
            <a:pPr marL="742950" marR="0" lvl="0" indent="-742950">
              <a:lnSpc>
                <a:spcPct val="100000"/>
              </a:lnSpc>
              <a:spcBef>
                <a:spcPts val="0"/>
              </a:spcBef>
              <a:spcAft>
                <a:spcPts val="0"/>
              </a:spcAft>
              <a:buFont typeface="+mj-lt"/>
              <a:buAutoNum type="alphaLcPeriod"/>
            </a:pPr>
            <a:r>
              <a:rPr lang="en-US" sz="3600" dirty="0">
                <a:solidFill>
                  <a:schemeClr val="tx1"/>
                </a:solidFill>
              </a:rPr>
              <a:t>Exercises that isolate your core help to maintain a healthy waistline</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186305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hand holding a white dumbbell&#10;&#10;Description automatically generated">
            <a:extLst>
              <a:ext uri="{FF2B5EF4-FFF2-40B4-BE49-F238E27FC236}">
                <a16:creationId xmlns:a16="http://schemas.microsoft.com/office/drawing/2014/main" id="{93B1BAAB-B7A5-56CF-D19A-527239AD5D14}"/>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16119475" y="0"/>
            <a:ext cx="8264525" cy="13716000"/>
          </a:xfrm>
        </p:spPr>
      </p:pic>
      <p:sp>
        <p:nvSpPr>
          <p:cNvPr id="7" name="Rounded Rectangle">
            <a:extLst>
              <a:ext uri="{FF2B5EF4-FFF2-40B4-BE49-F238E27FC236}">
                <a16:creationId xmlns:a16="http://schemas.microsoft.com/office/drawing/2014/main" id="{6C5AB6E7-1492-08CA-E33A-0ED48CAB8331}"/>
              </a:ext>
            </a:extLst>
          </p:cNvPr>
          <p:cNvSpPr/>
          <p:nvPr/>
        </p:nvSpPr>
        <p:spPr>
          <a:xfrm>
            <a:off x="3092996" y="0"/>
            <a:ext cx="15563063" cy="13716001"/>
          </a:xfrm>
          <a:prstGeom prst="roundRect">
            <a:avLst>
              <a:gd name="adj" fmla="val 11352"/>
            </a:avLst>
          </a:prstGeom>
          <a:solidFill>
            <a:srgbClr val="FFC866"/>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08" name="Rounded Rectangle"/>
          <p:cNvSpPr/>
          <p:nvPr/>
        </p:nvSpPr>
        <p:spPr>
          <a:xfrm>
            <a:off x="183478" y="-1"/>
            <a:ext cx="15563063" cy="13716001"/>
          </a:xfrm>
          <a:prstGeom prst="roundRect">
            <a:avLst>
              <a:gd name="adj" fmla="val 11352"/>
            </a:avLst>
          </a:prstGeom>
          <a:solidFill>
            <a:srgbClr val="FFB63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09" name="Shape"/>
          <p:cNvSpPr/>
          <p:nvPr/>
        </p:nvSpPr>
        <p:spPr>
          <a:xfrm>
            <a:off x="-33338" y="0"/>
            <a:ext cx="1264503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FFA4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0" name="Shape"/>
          <p:cNvSpPr/>
          <p:nvPr/>
        </p:nvSpPr>
        <p:spPr>
          <a:xfrm>
            <a:off x="-33339" y="0"/>
            <a:ext cx="9170699"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BF7B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1" name="2"/>
          <p:cNvSpPr txBox="1"/>
          <p:nvPr/>
        </p:nvSpPr>
        <p:spPr>
          <a:xfrm>
            <a:off x="10525376"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6</a:t>
            </a:r>
            <a:endParaRPr dirty="0">
              <a:latin typeface="DM Sans" pitchFamily="2" charset="77"/>
            </a:endParaRPr>
          </a:p>
        </p:txBody>
      </p:sp>
      <p:sp>
        <p:nvSpPr>
          <p:cNvPr id="212" name="3"/>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7</a:t>
            </a:r>
            <a:endParaRPr dirty="0">
              <a:latin typeface="DM Sans" pitchFamily="2" charset="77"/>
            </a:endParaRPr>
          </a:p>
        </p:txBody>
      </p:sp>
      <p:sp>
        <p:nvSpPr>
          <p:cNvPr id="213" name="1"/>
          <p:cNvSpPr txBox="1"/>
          <p:nvPr/>
        </p:nvSpPr>
        <p:spPr>
          <a:xfrm>
            <a:off x="7271305" y="10689638"/>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5</a:t>
            </a:r>
            <a:endParaRPr dirty="0">
              <a:latin typeface="DM Sans" pitchFamily="2" charset="77"/>
            </a:endParaRPr>
          </a:p>
        </p:txBody>
      </p:sp>
      <p:sp>
        <p:nvSpPr>
          <p:cNvPr id="214" name="All while revealing some ways in which the current food environment, system and drivers of food choice are detrimentally"/>
          <p:cNvSpPr txBox="1"/>
          <p:nvPr/>
        </p:nvSpPr>
        <p:spPr>
          <a:xfrm>
            <a:off x="1031243" y="4589761"/>
            <a:ext cx="5866750" cy="7858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t>Something for your muscles: </a:t>
            </a:r>
          </a:p>
          <a:p>
            <a:pPr marL="742950" marR="0" lvl="0" indent="-742950">
              <a:spcBef>
                <a:spcPts val="0"/>
              </a:spcBef>
              <a:spcAft>
                <a:spcPts val="0"/>
              </a:spcAft>
              <a:buFont typeface="+mj-lt"/>
              <a:buAutoNum type="alphaLcPeriod"/>
            </a:pPr>
            <a:r>
              <a:rPr lang="en-US" sz="3600" dirty="0"/>
              <a:t>Whole-body strengthening exercises.</a:t>
            </a:r>
          </a:p>
          <a:p>
            <a:pPr marL="742950" marR="0" lvl="0" indent="-742950">
              <a:spcBef>
                <a:spcPts val="0"/>
              </a:spcBef>
              <a:spcAft>
                <a:spcPts val="0"/>
              </a:spcAft>
              <a:buFont typeface="+mj-lt"/>
              <a:buAutoNum type="alphaLcPeriod"/>
            </a:pPr>
            <a:r>
              <a:rPr lang="en-US" sz="3600" dirty="0"/>
              <a:t>The proper use of your body is your best gym (Movement Matters).</a:t>
            </a:r>
          </a:p>
          <a:p>
            <a:pPr marL="742950" marR="0" lvl="0" indent="-742950">
              <a:spcBef>
                <a:spcPts val="0"/>
              </a:spcBef>
              <a:spcAft>
                <a:spcPts val="0"/>
              </a:spcAft>
              <a:buFont typeface="+mj-lt"/>
              <a:buAutoNum type="alphaLcPeriod"/>
            </a:pPr>
            <a:r>
              <a:rPr lang="en-US" sz="3600" dirty="0"/>
              <a:t>Moral strength is developed through right choices and Divine Trust.</a:t>
            </a:r>
          </a:p>
          <a:p>
            <a:pPr marL="742950" marR="0" lvl="0" indent="-742950">
              <a:spcBef>
                <a:spcPts val="0"/>
              </a:spcBef>
              <a:spcAft>
                <a:spcPts val="0"/>
              </a:spcAft>
              <a:buFont typeface="+mj-lt"/>
              <a:buAutoNum type="alphaLcPeriod"/>
            </a:pPr>
            <a:r>
              <a:rPr lang="en-US" sz="3600" dirty="0"/>
              <a:t>Integrity is the fitness of the inner life.</a:t>
            </a:r>
          </a:p>
        </p:txBody>
      </p:sp>
      <p:sp>
        <p:nvSpPr>
          <p:cNvPr id="215" name="Higher Sugar Content"/>
          <p:cNvSpPr txBox="1"/>
          <p:nvPr/>
        </p:nvSpPr>
        <p:spPr>
          <a:xfrm>
            <a:off x="1031243" y="1286189"/>
            <a:ext cx="6011988" cy="28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 Muscles</a:t>
            </a:r>
            <a:endParaRPr dirty="0">
              <a:solidFill>
                <a:schemeClr val="bg1"/>
              </a:solidFill>
              <a:latin typeface="DM Sans" pitchFamily="2" charset="77"/>
            </a:endParaRPr>
          </a:p>
        </p:txBody>
      </p:sp>
      <p:sp>
        <p:nvSpPr>
          <p:cNvPr id="8" name="3">
            <a:extLst>
              <a:ext uri="{FF2B5EF4-FFF2-40B4-BE49-F238E27FC236}">
                <a16:creationId xmlns:a16="http://schemas.microsoft.com/office/drawing/2014/main" id="{ECE1EE44-4A0A-9FDF-DBE5-8C1093E43514}"/>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8</a:t>
            </a:r>
            <a:endParaRPr dirty="0">
              <a:latin typeface="DM Sans" pitchFamily="2" charset="77"/>
            </a:endParaRPr>
          </a:p>
        </p:txBody>
      </p:sp>
    </p:spTree>
    <p:extLst>
      <p:ext uri="{BB962C8B-B14F-4D97-AF65-F5344CB8AC3E}">
        <p14:creationId xmlns:p14="http://schemas.microsoft.com/office/powerpoint/2010/main" val="5668776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retching on a wooden bridge&#10;&#10;Description automatically generated">
            <a:extLst>
              <a:ext uri="{FF2B5EF4-FFF2-40B4-BE49-F238E27FC236}">
                <a16:creationId xmlns:a16="http://schemas.microsoft.com/office/drawing/2014/main" id="{99E4E811-4FD9-F557-53E9-7742EB341560}"/>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17541875" y="0"/>
            <a:ext cx="6842125" cy="13716000"/>
          </a:xfrm>
        </p:spPr>
      </p:pic>
      <p:sp>
        <p:nvSpPr>
          <p:cNvPr id="2" name="Rounded Rectangle">
            <a:extLst>
              <a:ext uri="{FF2B5EF4-FFF2-40B4-BE49-F238E27FC236}">
                <a16:creationId xmlns:a16="http://schemas.microsoft.com/office/drawing/2014/main" id="{CB07E43D-75EA-BEA2-669D-AEB3D1960C7C}"/>
              </a:ext>
            </a:extLst>
          </p:cNvPr>
          <p:cNvSpPr/>
          <p:nvPr/>
        </p:nvSpPr>
        <p:spPr>
          <a:xfrm>
            <a:off x="3205385" y="0"/>
            <a:ext cx="15563063" cy="13716001"/>
          </a:xfrm>
          <a:prstGeom prst="roundRect">
            <a:avLst>
              <a:gd name="adj" fmla="val 11352"/>
            </a:avLst>
          </a:prstGeom>
          <a:solidFill>
            <a:srgbClr val="FFC866"/>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18" name="Rounded Rectangle"/>
          <p:cNvSpPr/>
          <p:nvPr/>
        </p:nvSpPr>
        <p:spPr>
          <a:xfrm>
            <a:off x="183479" y="-1"/>
            <a:ext cx="15563062" cy="13716001"/>
          </a:xfrm>
          <a:prstGeom prst="roundRect">
            <a:avLst>
              <a:gd name="adj" fmla="val 11352"/>
            </a:avLst>
          </a:prstGeom>
          <a:solidFill>
            <a:srgbClr val="FFB63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19" name="Shape"/>
          <p:cNvSpPr/>
          <p:nvPr/>
        </p:nvSpPr>
        <p:spPr>
          <a:xfrm>
            <a:off x="-288840" y="0"/>
            <a:ext cx="1264503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FFA4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0" name="Shape"/>
          <p:cNvSpPr/>
          <p:nvPr/>
        </p:nvSpPr>
        <p:spPr>
          <a:xfrm>
            <a:off x="-4728941"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BF7B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2" name="3"/>
          <p:cNvSpPr txBox="1"/>
          <p:nvPr/>
        </p:nvSpPr>
        <p:spPr>
          <a:xfrm>
            <a:off x="13710750" y="11004240"/>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endParaRPr dirty="0">
              <a:latin typeface="DM Sans" pitchFamily="2" charset="77"/>
            </a:endParaRPr>
          </a:p>
        </p:txBody>
      </p:sp>
      <p:sp>
        <p:nvSpPr>
          <p:cNvPr id="224" name="All while revealing some ways in which the current food environment, system and drivers of food choice are detrimentally"/>
          <p:cNvSpPr txBox="1"/>
          <p:nvPr/>
        </p:nvSpPr>
        <p:spPr>
          <a:xfrm>
            <a:off x="3703748" y="4728822"/>
            <a:ext cx="6517639"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t>Something for your posture:</a:t>
            </a:r>
          </a:p>
          <a:p>
            <a:pPr marL="742950" marR="0" lvl="0" indent="-742950">
              <a:spcBef>
                <a:spcPts val="0"/>
              </a:spcBef>
              <a:spcAft>
                <a:spcPts val="0"/>
              </a:spcAft>
              <a:buFont typeface="+mj-lt"/>
              <a:buAutoNum type="alphaLcPeriod"/>
            </a:pPr>
            <a:r>
              <a:rPr lang="en-US" sz="3600" dirty="0"/>
              <a:t>Total body stretches improve flexibility in movement.</a:t>
            </a:r>
          </a:p>
          <a:p>
            <a:pPr marL="742950" marR="0" lvl="0" indent="-742950">
              <a:spcBef>
                <a:spcPts val="0"/>
              </a:spcBef>
              <a:spcAft>
                <a:spcPts val="0"/>
              </a:spcAft>
              <a:buFont typeface="+mj-lt"/>
              <a:buAutoNum type="alphaLcPeriod"/>
            </a:pPr>
            <a:r>
              <a:rPr lang="en-US" sz="3600" dirty="0"/>
              <a:t>Activities that accentuate positive sitting, standing and walking.</a:t>
            </a:r>
          </a:p>
          <a:p>
            <a:pPr marL="742950" marR="0" lvl="0" indent="-742950">
              <a:spcBef>
                <a:spcPts val="0"/>
              </a:spcBef>
              <a:spcAft>
                <a:spcPts val="0"/>
              </a:spcAft>
              <a:buFont typeface="+mj-lt"/>
              <a:buAutoNum type="alphaLcPeriod"/>
            </a:pPr>
            <a:r>
              <a:rPr lang="en-US" sz="3600" dirty="0"/>
              <a:t>Balancing body movement skills for physical, mental, and spiritual development.</a:t>
            </a:r>
          </a:p>
          <a:p>
            <a:pPr marL="742950" marR="0" lvl="0" indent="-742950">
              <a:spcBef>
                <a:spcPts val="0"/>
              </a:spcBef>
              <a:spcAft>
                <a:spcPts val="0"/>
              </a:spcAft>
              <a:buFont typeface="+mj-lt"/>
              <a:buAutoNum type="alphaLcPeriod"/>
            </a:pPr>
            <a:r>
              <a:rPr lang="en-US" sz="3600" dirty="0"/>
              <a:t>Fall prevention and falling with grace (Learn Balance and Falling Skills).</a:t>
            </a:r>
          </a:p>
        </p:txBody>
      </p:sp>
      <p:sp>
        <p:nvSpPr>
          <p:cNvPr id="225" name="Higher Obesity on This Year"/>
          <p:cNvSpPr txBox="1"/>
          <p:nvPr/>
        </p:nvSpPr>
        <p:spPr>
          <a:xfrm>
            <a:off x="3592093" y="1302819"/>
            <a:ext cx="6011987"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Your Posture</a:t>
            </a:r>
            <a:endParaRPr dirty="0"/>
          </a:p>
        </p:txBody>
      </p:sp>
      <p:sp>
        <p:nvSpPr>
          <p:cNvPr id="9" name="2">
            <a:extLst>
              <a:ext uri="{FF2B5EF4-FFF2-40B4-BE49-F238E27FC236}">
                <a16:creationId xmlns:a16="http://schemas.microsoft.com/office/drawing/2014/main" id="{715EAA8A-D13D-291C-BDAC-3B415742D196}"/>
              </a:ext>
            </a:extLst>
          </p:cNvPr>
          <p:cNvSpPr txBox="1"/>
          <p:nvPr/>
        </p:nvSpPr>
        <p:spPr>
          <a:xfrm>
            <a:off x="10525376"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6</a:t>
            </a:r>
            <a:endParaRPr dirty="0">
              <a:latin typeface="DM Sans" pitchFamily="2" charset="77"/>
            </a:endParaRPr>
          </a:p>
        </p:txBody>
      </p:sp>
      <p:sp>
        <p:nvSpPr>
          <p:cNvPr id="10" name="3">
            <a:extLst>
              <a:ext uri="{FF2B5EF4-FFF2-40B4-BE49-F238E27FC236}">
                <a16:creationId xmlns:a16="http://schemas.microsoft.com/office/drawing/2014/main" id="{F910D9BA-1B40-01CE-85E0-E262C4CDA71C}"/>
              </a:ext>
            </a:extLst>
          </p:cNvPr>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7</a:t>
            </a:r>
            <a:endParaRPr dirty="0">
              <a:latin typeface="DM Sans" pitchFamily="2" charset="77"/>
            </a:endParaRPr>
          </a:p>
        </p:txBody>
      </p:sp>
      <p:sp>
        <p:nvSpPr>
          <p:cNvPr id="11" name="1">
            <a:extLst>
              <a:ext uri="{FF2B5EF4-FFF2-40B4-BE49-F238E27FC236}">
                <a16:creationId xmlns:a16="http://schemas.microsoft.com/office/drawing/2014/main" id="{9EDAF6D5-3F9B-AA45-29FB-52678423655B}"/>
              </a:ext>
            </a:extLst>
          </p:cNvPr>
          <p:cNvSpPr txBox="1"/>
          <p:nvPr/>
        </p:nvSpPr>
        <p:spPr>
          <a:xfrm>
            <a:off x="1240950" y="10653061"/>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5</a:t>
            </a:r>
            <a:endParaRPr dirty="0">
              <a:latin typeface="DM Sans" pitchFamily="2" charset="77"/>
            </a:endParaRPr>
          </a:p>
        </p:txBody>
      </p:sp>
      <p:sp>
        <p:nvSpPr>
          <p:cNvPr id="12" name="3">
            <a:extLst>
              <a:ext uri="{FF2B5EF4-FFF2-40B4-BE49-F238E27FC236}">
                <a16:creationId xmlns:a16="http://schemas.microsoft.com/office/drawing/2014/main" id="{028812C2-57F4-DEBE-A8B7-7210275445F1}"/>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8</a:t>
            </a:r>
            <a:endParaRPr dirty="0">
              <a:latin typeface="DM Sans" pitchFamily="2" charset="77"/>
            </a:endParaRPr>
          </a:p>
        </p:txBody>
      </p:sp>
    </p:spTree>
    <p:extLst>
      <p:ext uri="{BB962C8B-B14F-4D97-AF65-F5344CB8AC3E}">
        <p14:creationId xmlns:p14="http://schemas.microsoft.com/office/powerpoint/2010/main" val="25916195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ttle of water with lemons and mint leaves&#10;&#10;Description automatically generated">
            <a:extLst>
              <a:ext uri="{FF2B5EF4-FFF2-40B4-BE49-F238E27FC236}">
                <a16:creationId xmlns:a16="http://schemas.microsoft.com/office/drawing/2014/main" id="{EA7B8477-DCE4-8825-5A47-C6F7B97369C7}"/>
              </a:ext>
            </a:extLst>
          </p:cNvPr>
          <p:cNvPicPr>
            <a:picLocks noGrp="1" noChangeAspect="1"/>
          </p:cNvPicPr>
          <p:nvPr>
            <p:ph type="pic" idx="21"/>
          </p:nvPr>
        </p:nvPicPr>
        <p:blipFill rotWithShape="1">
          <a:blip r:embed="rId3" cstate="screen">
            <a:extLst>
              <a:ext uri="{28A0092B-C50C-407E-A947-70E740481C1C}">
                <a14:useLocalDpi xmlns:a14="http://schemas.microsoft.com/office/drawing/2010/main"/>
              </a:ext>
            </a:extLst>
          </a:blip>
          <a:srcRect/>
          <a:stretch/>
        </p:blipFill>
        <p:spPr>
          <a:xfrm>
            <a:off x="17191038" y="0"/>
            <a:ext cx="7192962" cy="13716000"/>
          </a:xfrm>
        </p:spPr>
      </p:pic>
      <p:sp>
        <p:nvSpPr>
          <p:cNvPr id="2" name="Rounded Rectangle">
            <a:extLst>
              <a:ext uri="{FF2B5EF4-FFF2-40B4-BE49-F238E27FC236}">
                <a16:creationId xmlns:a16="http://schemas.microsoft.com/office/drawing/2014/main" id="{D90161E1-B6C4-6FD8-3FC0-0C0CD04A898A}"/>
              </a:ext>
            </a:extLst>
          </p:cNvPr>
          <p:cNvSpPr/>
          <p:nvPr/>
        </p:nvSpPr>
        <p:spPr>
          <a:xfrm>
            <a:off x="1036948" y="1"/>
            <a:ext cx="17667586" cy="13716001"/>
          </a:xfrm>
          <a:prstGeom prst="roundRect">
            <a:avLst>
              <a:gd name="adj" fmla="val 11352"/>
            </a:avLst>
          </a:prstGeom>
          <a:solidFill>
            <a:srgbClr val="FFC866"/>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228" name="Rounded Rectangle"/>
          <p:cNvSpPr/>
          <p:nvPr/>
        </p:nvSpPr>
        <p:spPr>
          <a:xfrm>
            <a:off x="600015" y="0"/>
            <a:ext cx="15285682" cy="13716001"/>
          </a:xfrm>
          <a:prstGeom prst="roundRect">
            <a:avLst>
              <a:gd name="adj" fmla="val 11352"/>
            </a:avLst>
          </a:prstGeom>
          <a:solidFill>
            <a:srgbClr val="FFB63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9" name="Shape"/>
          <p:cNvSpPr/>
          <p:nvPr/>
        </p:nvSpPr>
        <p:spPr>
          <a:xfrm>
            <a:off x="-5470129" y="0"/>
            <a:ext cx="1094025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FFA4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0" name="Shape"/>
          <p:cNvSpPr/>
          <p:nvPr/>
        </p:nvSpPr>
        <p:spPr>
          <a:xfrm>
            <a:off x="-5227112"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BF7B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2" name="3"/>
          <p:cNvSpPr txBox="1"/>
          <p:nvPr/>
        </p:nvSpPr>
        <p:spPr>
          <a:xfrm>
            <a:off x="13442816" y="10410596"/>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endParaRPr dirty="0">
              <a:latin typeface="DM Sans" pitchFamily="2" charset="77"/>
            </a:endParaRPr>
          </a:p>
        </p:txBody>
      </p:sp>
      <p:sp>
        <p:nvSpPr>
          <p:cNvPr id="234" name="All while revealing some ways in which the current food environment, system and drivers of food choice are detrimentally"/>
          <p:cNvSpPr txBox="1"/>
          <p:nvPr/>
        </p:nvSpPr>
        <p:spPr>
          <a:xfrm>
            <a:off x="6044224" y="4564780"/>
            <a:ext cx="7078558" cy="89665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t>Something for your energy: </a:t>
            </a:r>
          </a:p>
          <a:p>
            <a:pPr marL="742950" marR="0" lvl="0" indent="-742950">
              <a:spcBef>
                <a:spcPts val="0"/>
              </a:spcBef>
              <a:spcAft>
                <a:spcPts val="0"/>
              </a:spcAft>
              <a:buFont typeface="+mj-lt"/>
              <a:buAutoNum type="alphaLcPeriod"/>
            </a:pPr>
            <a:r>
              <a:rPr lang="en-US" sz="3600" dirty="0"/>
              <a:t>Increase daily amounts of water. (Half your body weight in ounces). </a:t>
            </a:r>
          </a:p>
          <a:p>
            <a:pPr marL="742950" marR="0" lvl="0" indent="-742950">
              <a:spcBef>
                <a:spcPts val="0"/>
              </a:spcBef>
              <a:spcAft>
                <a:spcPts val="0"/>
              </a:spcAft>
              <a:buFont typeface="+mj-lt"/>
              <a:buAutoNum type="alphaLcPeriod"/>
            </a:pPr>
            <a:r>
              <a:rPr lang="en-US" sz="3600" dirty="0"/>
              <a:t>Eat meals that properly fuel your body. (plant-based, vegetarian, or clean meats).</a:t>
            </a:r>
          </a:p>
          <a:p>
            <a:pPr marL="742950" marR="0" lvl="0" indent="-742950">
              <a:spcBef>
                <a:spcPts val="0"/>
              </a:spcBef>
              <a:spcAft>
                <a:spcPts val="0"/>
              </a:spcAft>
              <a:buFont typeface="+mj-lt"/>
              <a:buAutoNum type="alphaLcPeriod"/>
            </a:pPr>
            <a:r>
              <a:rPr lang="en-US" sz="3600" dirty="0"/>
              <a:t>Avoid/reduce processed foods, sugar, fat, salt and drinks that depletes energy levels…</a:t>
            </a:r>
          </a:p>
          <a:p>
            <a:pPr marL="742950" marR="0" lvl="0" indent="-742950">
              <a:spcBef>
                <a:spcPts val="0"/>
              </a:spcBef>
              <a:spcAft>
                <a:spcPts val="0"/>
              </a:spcAft>
              <a:buFont typeface="+mj-lt"/>
              <a:buAutoNum type="alphaLcPeriod"/>
            </a:pPr>
            <a:r>
              <a:rPr lang="en-US" sz="3600" dirty="0"/>
              <a:t>Guard appropriate daily and weekly rest for restoration and healing. The Sabbath was made for man…Mark 2:27</a:t>
            </a:r>
          </a:p>
          <a:p>
            <a:pPr marL="0" indent="0">
              <a:lnSpc>
                <a:spcPct val="100000"/>
              </a:lnSpc>
              <a:buNone/>
            </a:pPr>
            <a:endParaRPr lang="en-US" sz="3600" dirty="0"/>
          </a:p>
        </p:txBody>
      </p:sp>
      <p:sp>
        <p:nvSpPr>
          <p:cNvPr id="235" name="Facing a Crisis"/>
          <p:cNvSpPr txBox="1"/>
          <p:nvPr/>
        </p:nvSpPr>
        <p:spPr>
          <a:xfrm>
            <a:off x="6069428" y="1508111"/>
            <a:ext cx="5797193"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Your Energy</a:t>
            </a:r>
            <a:endParaRPr dirty="0"/>
          </a:p>
        </p:txBody>
      </p:sp>
      <p:sp>
        <p:nvSpPr>
          <p:cNvPr id="9" name="2">
            <a:extLst>
              <a:ext uri="{FF2B5EF4-FFF2-40B4-BE49-F238E27FC236}">
                <a16:creationId xmlns:a16="http://schemas.microsoft.com/office/drawing/2014/main" id="{A10DF101-215D-54AC-304B-4FA0E1A9C71A}"/>
              </a:ext>
            </a:extLst>
          </p:cNvPr>
          <p:cNvSpPr txBox="1"/>
          <p:nvPr/>
        </p:nvSpPr>
        <p:spPr>
          <a:xfrm>
            <a:off x="3356480" y="10611764"/>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6</a:t>
            </a:r>
            <a:endParaRPr dirty="0">
              <a:latin typeface="DM Sans" pitchFamily="2" charset="77"/>
            </a:endParaRPr>
          </a:p>
        </p:txBody>
      </p:sp>
      <p:sp>
        <p:nvSpPr>
          <p:cNvPr id="10" name="3">
            <a:extLst>
              <a:ext uri="{FF2B5EF4-FFF2-40B4-BE49-F238E27FC236}">
                <a16:creationId xmlns:a16="http://schemas.microsoft.com/office/drawing/2014/main" id="{6193B32E-F69B-60D9-7A7C-D88480E46C9A}"/>
              </a:ext>
            </a:extLst>
          </p:cNvPr>
          <p:cNvSpPr txBox="1"/>
          <p:nvPr/>
        </p:nvSpPr>
        <p:spPr>
          <a:xfrm>
            <a:off x="13501677" y="10653062"/>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7</a:t>
            </a:r>
            <a:endParaRPr dirty="0">
              <a:latin typeface="DM Sans" pitchFamily="2" charset="77"/>
            </a:endParaRPr>
          </a:p>
        </p:txBody>
      </p:sp>
      <p:sp>
        <p:nvSpPr>
          <p:cNvPr id="11" name="1">
            <a:extLst>
              <a:ext uri="{FF2B5EF4-FFF2-40B4-BE49-F238E27FC236}">
                <a16:creationId xmlns:a16="http://schemas.microsoft.com/office/drawing/2014/main" id="{C0D6D95F-1549-F157-88E7-E2CEAAF3B858}"/>
              </a:ext>
            </a:extLst>
          </p:cNvPr>
          <p:cNvSpPr txBox="1"/>
          <p:nvPr/>
        </p:nvSpPr>
        <p:spPr>
          <a:xfrm>
            <a:off x="651049" y="10616486"/>
            <a:ext cx="138740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5</a:t>
            </a:r>
            <a:endParaRPr dirty="0">
              <a:latin typeface="DM Sans" pitchFamily="2" charset="77"/>
            </a:endParaRPr>
          </a:p>
        </p:txBody>
      </p:sp>
      <p:sp>
        <p:nvSpPr>
          <p:cNvPr id="12" name="3">
            <a:extLst>
              <a:ext uri="{FF2B5EF4-FFF2-40B4-BE49-F238E27FC236}">
                <a16:creationId xmlns:a16="http://schemas.microsoft.com/office/drawing/2014/main" id="{723546E1-FA4D-3CE8-E0AA-4DB364733D4D}"/>
              </a:ext>
            </a:extLst>
          </p:cNvPr>
          <p:cNvSpPr txBox="1"/>
          <p:nvPr/>
        </p:nvSpPr>
        <p:spPr>
          <a:xfrm>
            <a:off x="16381808" y="10611763"/>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8</a:t>
            </a:r>
            <a:endParaRPr dirty="0">
              <a:latin typeface="DM Sans" pitchFamily="2" charset="77"/>
            </a:endParaRPr>
          </a:p>
        </p:txBody>
      </p:sp>
    </p:spTree>
    <p:extLst>
      <p:ext uri="{BB962C8B-B14F-4D97-AF65-F5344CB8AC3E}">
        <p14:creationId xmlns:p14="http://schemas.microsoft.com/office/powerpoint/2010/main" val="8961917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ands holding hands over a book&#10;&#10;Description automatically generated">
            <a:extLst>
              <a:ext uri="{FF2B5EF4-FFF2-40B4-BE49-F238E27FC236}">
                <a16:creationId xmlns:a16="http://schemas.microsoft.com/office/drawing/2014/main" id="{44D8C0D6-40A9-6953-B1C1-C44CB59CD10D}"/>
              </a:ext>
            </a:extLst>
          </p:cNvPr>
          <p:cNvPicPr>
            <a:picLocks noGrp="1" noChangeAspect="1"/>
          </p:cNvPicPr>
          <p:nvPr>
            <p:ph type="pic" idx="21"/>
          </p:nvPr>
        </p:nvPicPr>
        <p:blipFill rotWithShape="1">
          <a:blip r:embed="rId3" cstate="screen">
            <a:extLst>
              <a:ext uri="{28A0092B-C50C-407E-A947-70E740481C1C}">
                <a14:useLocalDpi xmlns:a14="http://schemas.microsoft.com/office/drawing/2010/main"/>
              </a:ext>
            </a:extLst>
          </a:blip>
          <a:srcRect/>
          <a:stretch/>
        </p:blipFill>
        <p:spPr>
          <a:xfrm>
            <a:off x="16897350" y="0"/>
            <a:ext cx="7486650" cy="13716000"/>
          </a:xfrm>
        </p:spPr>
      </p:pic>
      <p:sp>
        <p:nvSpPr>
          <p:cNvPr id="2" name="Rounded Rectangle">
            <a:extLst>
              <a:ext uri="{FF2B5EF4-FFF2-40B4-BE49-F238E27FC236}">
                <a16:creationId xmlns:a16="http://schemas.microsoft.com/office/drawing/2014/main" id="{D90161E1-B6C4-6FD8-3FC0-0C0CD04A898A}"/>
              </a:ext>
            </a:extLst>
          </p:cNvPr>
          <p:cNvSpPr/>
          <p:nvPr/>
        </p:nvSpPr>
        <p:spPr>
          <a:xfrm>
            <a:off x="1036948" y="1"/>
            <a:ext cx="17667586" cy="13716001"/>
          </a:xfrm>
          <a:prstGeom prst="roundRect">
            <a:avLst>
              <a:gd name="adj" fmla="val 11352"/>
            </a:avLst>
          </a:prstGeom>
          <a:solidFill>
            <a:srgbClr val="FFC866"/>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dirty="0"/>
          </a:p>
        </p:txBody>
      </p:sp>
      <p:sp>
        <p:nvSpPr>
          <p:cNvPr id="4" name="3">
            <a:extLst>
              <a:ext uri="{FF2B5EF4-FFF2-40B4-BE49-F238E27FC236}">
                <a16:creationId xmlns:a16="http://schemas.microsoft.com/office/drawing/2014/main" id="{134FA7BF-8EC0-3CF3-3C6B-2A1468B06043}"/>
              </a:ext>
            </a:extLst>
          </p:cNvPr>
          <p:cNvSpPr txBox="1"/>
          <p:nvPr/>
        </p:nvSpPr>
        <p:spPr>
          <a:xfrm>
            <a:off x="16355150" y="10300986"/>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8</a:t>
            </a:r>
            <a:endParaRPr dirty="0">
              <a:latin typeface="DM Sans" pitchFamily="2" charset="77"/>
            </a:endParaRPr>
          </a:p>
        </p:txBody>
      </p:sp>
      <p:sp>
        <p:nvSpPr>
          <p:cNvPr id="228" name="Rounded Rectangle"/>
          <p:cNvSpPr/>
          <p:nvPr/>
        </p:nvSpPr>
        <p:spPr>
          <a:xfrm>
            <a:off x="-6921161" y="0"/>
            <a:ext cx="15285682" cy="13716001"/>
          </a:xfrm>
          <a:prstGeom prst="roundRect">
            <a:avLst>
              <a:gd name="adj" fmla="val 11352"/>
            </a:avLst>
          </a:prstGeom>
          <a:solidFill>
            <a:srgbClr val="FFB632"/>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29" name="Shape"/>
          <p:cNvSpPr/>
          <p:nvPr/>
        </p:nvSpPr>
        <p:spPr>
          <a:xfrm>
            <a:off x="-5470129" y="0"/>
            <a:ext cx="1094025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87" y="21600"/>
                </a:lnTo>
                <a:cubicBezTo>
                  <a:pt x="18341" y="21600"/>
                  <a:pt x="19152" y="21600"/>
                  <a:pt x="19694" y="21419"/>
                </a:cubicBezTo>
                <a:cubicBezTo>
                  <a:pt x="20475" y="21193"/>
                  <a:pt x="21090" y="20703"/>
                  <a:pt x="21374" y="20080"/>
                </a:cubicBezTo>
                <a:cubicBezTo>
                  <a:pt x="21600" y="19648"/>
                  <a:pt x="21600" y="19000"/>
                  <a:pt x="21600" y="17921"/>
                </a:cubicBezTo>
                <a:lnTo>
                  <a:pt x="21600" y="3679"/>
                </a:lnTo>
                <a:cubicBezTo>
                  <a:pt x="21600" y="2600"/>
                  <a:pt x="21600" y="1952"/>
                  <a:pt x="21374" y="1520"/>
                </a:cubicBezTo>
                <a:cubicBezTo>
                  <a:pt x="21090" y="897"/>
                  <a:pt x="20475" y="407"/>
                  <a:pt x="19694" y="181"/>
                </a:cubicBezTo>
                <a:cubicBezTo>
                  <a:pt x="19152" y="0"/>
                  <a:pt x="18341" y="0"/>
                  <a:pt x="16987" y="0"/>
                </a:cubicBezTo>
                <a:lnTo>
                  <a:pt x="0" y="0"/>
                </a:lnTo>
                <a:close/>
              </a:path>
            </a:pathLst>
          </a:custGeom>
          <a:solidFill>
            <a:srgbClr val="FAA2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0" name="Shape"/>
          <p:cNvSpPr/>
          <p:nvPr/>
        </p:nvSpPr>
        <p:spPr>
          <a:xfrm>
            <a:off x="-5227112" y="0"/>
            <a:ext cx="7934326" cy="13716000"/>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21600"/>
                </a:lnTo>
                <a:lnTo>
                  <a:pt x="15239" y="21600"/>
                </a:lnTo>
                <a:cubicBezTo>
                  <a:pt x="17106" y="21600"/>
                  <a:pt x="18225" y="21600"/>
                  <a:pt x="18972" y="21419"/>
                </a:cubicBezTo>
                <a:cubicBezTo>
                  <a:pt x="20048" y="21193"/>
                  <a:pt x="20897" y="20703"/>
                  <a:pt x="21288" y="20080"/>
                </a:cubicBezTo>
                <a:cubicBezTo>
                  <a:pt x="21600" y="19648"/>
                  <a:pt x="21599" y="19000"/>
                  <a:pt x="21599" y="17921"/>
                </a:cubicBezTo>
                <a:lnTo>
                  <a:pt x="21599" y="3679"/>
                </a:lnTo>
                <a:cubicBezTo>
                  <a:pt x="21599" y="2600"/>
                  <a:pt x="21600" y="1952"/>
                  <a:pt x="21288" y="1520"/>
                </a:cubicBezTo>
                <a:cubicBezTo>
                  <a:pt x="20897" y="897"/>
                  <a:pt x="20048" y="407"/>
                  <a:pt x="18972" y="181"/>
                </a:cubicBezTo>
                <a:cubicBezTo>
                  <a:pt x="18225" y="0"/>
                  <a:pt x="17106" y="0"/>
                  <a:pt x="15239" y="0"/>
                </a:cubicBezTo>
                <a:lnTo>
                  <a:pt x="0" y="0"/>
                </a:lnTo>
                <a:close/>
              </a:path>
            </a:pathLst>
          </a:custGeom>
          <a:solidFill>
            <a:srgbClr val="BF7B00"/>
          </a:solidFill>
          <a:ln w="12700">
            <a:miter lim="400000"/>
          </a:ln>
        </p:spPr>
        <p:txBody>
          <a:bodyPr lIns="71437" tIns="71437" rIns="71437" bIns="71437" anchor="ctr"/>
          <a:lstStyle/>
          <a:p>
            <a:pPr algn="ctr" defTabSz="821531">
              <a:defRPr sz="1100">
                <a:solidFill>
                  <a:schemeClr val="accent6">
                    <a:hueOff val="5408370"/>
                    <a:satOff val="-100000"/>
                    <a:lumOff val="36989"/>
                  </a:schemeClr>
                </a:solidFill>
                <a:latin typeface="Montserrat Regular"/>
                <a:ea typeface="Montserrat Regular"/>
                <a:cs typeface="Montserrat Regular"/>
                <a:sym typeface="Montserrat Regular"/>
              </a:defRPr>
            </a:pPr>
            <a:endParaRPr/>
          </a:p>
        </p:txBody>
      </p:sp>
      <p:sp>
        <p:nvSpPr>
          <p:cNvPr id="231" name="2"/>
          <p:cNvSpPr txBox="1"/>
          <p:nvPr/>
        </p:nvSpPr>
        <p:spPr>
          <a:xfrm>
            <a:off x="3283280" y="10410596"/>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6</a:t>
            </a:r>
            <a:endParaRPr dirty="0">
              <a:latin typeface="DM Sans" pitchFamily="2" charset="77"/>
            </a:endParaRPr>
          </a:p>
        </p:txBody>
      </p:sp>
      <p:sp>
        <p:nvSpPr>
          <p:cNvPr id="232" name="3"/>
          <p:cNvSpPr txBox="1"/>
          <p:nvPr/>
        </p:nvSpPr>
        <p:spPr>
          <a:xfrm>
            <a:off x="5679466" y="10433608"/>
            <a:ext cx="1620147"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7</a:t>
            </a:r>
            <a:endParaRPr dirty="0">
              <a:latin typeface="DM Sans" pitchFamily="2" charset="77"/>
            </a:endParaRPr>
          </a:p>
        </p:txBody>
      </p:sp>
      <p:sp>
        <p:nvSpPr>
          <p:cNvPr id="233" name="1"/>
          <p:cNvSpPr txBox="1"/>
          <p:nvPr/>
        </p:nvSpPr>
        <p:spPr>
          <a:xfrm>
            <a:off x="645611" y="10410596"/>
            <a:ext cx="1387406" cy="22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lnSpc>
                <a:spcPct val="60000"/>
              </a:lnSpc>
              <a:defRPr sz="20000" spc="-400">
                <a:solidFill>
                  <a:schemeClr val="accent6">
                    <a:hueOff val="5408370"/>
                    <a:satOff val="-100000"/>
                    <a:lumOff val="36989"/>
                  </a:schemeClr>
                </a:solidFill>
                <a:latin typeface="+mj-lt"/>
                <a:ea typeface="+mj-ea"/>
                <a:cs typeface="+mj-cs"/>
                <a:sym typeface="DM Sans Medium"/>
              </a:defRPr>
            </a:lvl1pPr>
          </a:lstStyle>
          <a:p>
            <a:r>
              <a:rPr lang="en-US" dirty="0">
                <a:latin typeface="DM Sans" pitchFamily="2" charset="77"/>
              </a:rPr>
              <a:t>5</a:t>
            </a:r>
            <a:endParaRPr dirty="0">
              <a:latin typeface="DM Sans" pitchFamily="2" charset="77"/>
            </a:endParaRPr>
          </a:p>
        </p:txBody>
      </p:sp>
      <p:sp>
        <p:nvSpPr>
          <p:cNvPr id="5" name="Facing a Crisis">
            <a:extLst>
              <a:ext uri="{FF2B5EF4-FFF2-40B4-BE49-F238E27FC236}">
                <a16:creationId xmlns:a16="http://schemas.microsoft.com/office/drawing/2014/main" id="{1A10EB4E-B890-478C-9677-83A7F464B441}"/>
              </a:ext>
            </a:extLst>
          </p:cNvPr>
          <p:cNvSpPr txBox="1"/>
          <p:nvPr/>
        </p:nvSpPr>
        <p:spPr>
          <a:xfrm>
            <a:off x="8935156" y="1320309"/>
            <a:ext cx="9980058"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solidFill>
                  <a:schemeClr val="tx1"/>
                </a:solidFill>
              </a:rPr>
              <a:t>Your Relationships</a:t>
            </a:r>
            <a:endParaRPr dirty="0">
              <a:solidFill>
                <a:schemeClr val="tx1"/>
              </a:solidFill>
            </a:endParaRPr>
          </a:p>
        </p:txBody>
      </p:sp>
      <p:sp>
        <p:nvSpPr>
          <p:cNvPr id="6" name="All while revealing some ways in which the current food environment, system and drivers of food choice are detrimentally">
            <a:extLst>
              <a:ext uri="{FF2B5EF4-FFF2-40B4-BE49-F238E27FC236}">
                <a16:creationId xmlns:a16="http://schemas.microsoft.com/office/drawing/2014/main" id="{832C1D6E-43A0-FAC2-330E-68483B1115EF}"/>
              </a:ext>
            </a:extLst>
          </p:cNvPr>
          <p:cNvSpPr txBox="1"/>
          <p:nvPr/>
        </p:nvSpPr>
        <p:spPr>
          <a:xfrm>
            <a:off x="9046500" y="5091127"/>
            <a:ext cx="6687819"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6">
                    <a:hueOff val="5408370"/>
                    <a:satOff val="-100000"/>
                    <a:lumOff val="36989"/>
                  </a:schemeClr>
                </a:solidFill>
              </a:defRPr>
            </a:lvl1pPr>
          </a:lstStyle>
          <a:p>
            <a:pPr marL="0" marR="0" lvl="0" indent="0">
              <a:spcBef>
                <a:spcPts val="0"/>
              </a:spcBef>
              <a:spcAft>
                <a:spcPts val="0"/>
              </a:spcAft>
              <a:buNone/>
            </a:pPr>
            <a:r>
              <a:rPr lang="en-US" sz="3600" b="1" dirty="0">
                <a:solidFill>
                  <a:schemeClr val="tx1"/>
                </a:solidFill>
              </a:rPr>
              <a:t>Something for your relationships:</a:t>
            </a:r>
          </a:p>
          <a:p>
            <a:pPr marL="742950" marR="0" lvl="0" indent="-742950">
              <a:spcBef>
                <a:spcPts val="0"/>
              </a:spcBef>
              <a:spcAft>
                <a:spcPts val="0"/>
              </a:spcAft>
              <a:buFont typeface="+mj-lt"/>
              <a:buAutoNum type="alphaLcPeriod"/>
            </a:pPr>
            <a:r>
              <a:rPr lang="en-US" sz="3600" dirty="0">
                <a:solidFill>
                  <a:schemeClr val="tx1"/>
                </a:solidFill>
              </a:rPr>
              <a:t>Create daily space for God and weekly Sabbath worship.</a:t>
            </a:r>
          </a:p>
          <a:p>
            <a:pPr marL="742950" marR="0" lvl="0" indent="-742950">
              <a:spcBef>
                <a:spcPts val="0"/>
              </a:spcBef>
              <a:spcAft>
                <a:spcPts val="0"/>
              </a:spcAft>
              <a:buFont typeface="+mj-lt"/>
              <a:buAutoNum type="alphaLcPeriod"/>
            </a:pPr>
            <a:r>
              <a:rPr lang="en-US" sz="3600" dirty="0">
                <a:solidFill>
                  <a:schemeClr val="tx1"/>
                </a:solidFill>
              </a:rPr>
              <a:t>Engage positive daily times for family.</a:t>
            </a:r>
          </a:p>
          <a:p>
            <a:pPr marL="742950" marR="0" lvl="0" indent="-742950">
              <a:spcBef>
                <a:spcPts val="0"/>
              </a:spcBef>
              <a:spcAft>
                <a:spcPts val="0"/>
              </a:spcAft>
              <a:buFont typeface="+mj-lt"/>
              <a:buAutoNum type="alphaLcPeriod"/>
            </a:pPr>
            <a:r>
              <a:rPr lang="en-US" sz="3600" dirty="0">
                <a:solidFill>
                  <a:schemeClr val="tx1"/>
                </a:solidFill>
              </a:rPr>
              <a:t>Maintain your investment of time with true friends.</a:t>
            </a:r>
          </a:p>
          <a:p>
            <a:pPr marL="742950" marR="0" lvl="0" indent="-742950">
              <a:spcBef>
                <a:spcPts val="0"/>
              </a:spcBef>
              <a:spcAft>
                <a:spcPts val="0"/>
              </a:spcAft>
              <a:buFont typeface="+mj-lt"/>
              <a:buAutoNum type="alphaLcPeriod"/>
            </a:pPr>
            <a:r>
              <a:rPr lang="en-US" sz="3600" dirty="0">
                <a:solidFill>
                  <a:schemeClr val="tx1"/>
                </a:solidFill>
              </a:rPr>
              <a:t>Sacrifice time for others. (Service)</a:t>
            </a:r>
          </a:p>
          <a:p>
            <a:pPr marL="742950" marR="0" lvl="0" indent="-742950">
              <a:spcBef>
                <a:spcPts val="0"/>
              </a:spcBef>
              <a:spcAft>
                <a:spcPts val="0"/>
              </a:spcAft>
              <a:buFont typeface="+mj-lt"/>
              <a:buAutoNum type="alphaLcPeriod"/>
            </a:pPr>
            <a:r>
              <a:rPr lang="en-US" sz="3600" dirty="0">
                <a:solidFill>
                  <a:schemeClr val="tx1"/>
                </a:solidFill>
              </a:rPr>
              <a:t>Prioritize time with self. (Self-care)</a:t>
            </a:r>
          </a:p>
        </p:txBody>
      </p:sp>
    </p:spTree>
    <p:extLst>
      <p:ext uri="{BB962C8B-B14F-4D97-AF65-F5344CB8AC3E}">
        <p14:creationId xmlns:p14="http://schemas.microsoft.com/office/powerpoint/2010/main" val="1049101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5100"/>
        </a:solidFill>
        <a:effectLst/>
      </p:bgPr>
    </p:bg>
    <p:spTree>
      <p:nvGrpSpPr>
        <p:cNvPr id="1" name=""/>
        <p:cNvGrpSpPr/>
        <p:nvPr/>
      </p:nvGrpSpPr>
      <p:grpSpPr>
        <a:xfrm>
          <a:off x="0" y="0"/>
          <a:ext cx="0" cy="0"/>
          <a:chOff x="0" y="0"/>
          <a:chExt cx="0" cy="0"/>
        </a:xfrm>
      </p:grpSpPr>
      <p:sp>
        <p:nvSpPr>
          <p:cNvPr id="203" name="Plant"/>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
        <p:nvSpPr>
          <p:cNvPr id="204" name="About Plant Served"/>
          <p:cNvSpPr txBox="1"/>
          <p:nvPr/>
        </p:nvSpPr>
        <p:spPr>
          <a:xfrm>
            <a:off x="1506458" y="2878035"/>
            <a:ext cx="7435805"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dirty="0">
                <a:latin typeface="DM Sans" pitchFamily="2" charset="77"/>
              </a:rPr>
              <a:t>About </a:t>
            </a:r>
            <a:r>
              <a:rPr lang="en-US" dirty="0">
                <a:latin typeface="DM Sans" pitchFamily="2" charset="77"/>
              </a:rPr>
              <a:t>The</a:t>
            </a:r>
            <a:r>
              <a:rPr dirty="0">
                <a:latin typeface="DM Sans" pitchFamily="2" charset="77"/>
              </a:rPr>
              <a:t> </a:t>
            </a:r>
            <a:r>
              <a:rPr lang="en-US" dirty="0">
                <a:latin typeface="DM Sans" pitchFamily="2" charset="77"/>
              </a:rPr>
              <a:t>Plan</a:t>
            </a:r>
            <a:endParaRPr dirty="0">
              <a:latin typeface="DM Sans" pitchFamily="2" charset="77"/>
            </a:endParaRPr>
          </a:p>
        </p:txBody>
      </p:sp>
      <p:sp>
        <p:nvSpPr>
          <p:cNvPr id="205" name="We know it can be hard to break bad habits, but we also know that if you have the right tools and support, it can happen. Our goal is to give you both of those things so that you can make the changes you want to see in your life and in your body."/>
          <p:cNvSpPr txBox="1"/>
          <p:nvPr/>
        </p:nvSpPr>
        <p:spPr>
          <a:xfrm>
            <a:off x="1506458" y="5750040"/>
            <a:ext cx="7852156" cy="6196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5">
                    <a:hueOff val="9033487"/>
                    <a:satOff val="-87747"/>
                    <a:lumOff val="22687"/>
                  </a:schemeClr>
                </a:solidFill>
              </a:defRPr>
            </a:lvl1pPr>
          </a:lstStyle>
          <a:p>
            <a:pPr marL="0" indent="0">
              <a:buNone/>
            </a:pPr>
            <a:r>
              <a:rPr lang="en-US" sz="3600" dirty="0"/>
              <a:t>When God prepares a leader for His service, that process often grows through multi-dimensional whole-life experiences. Often the servant-leader develops without knowing Heaven’s ultimate plan and purpose for their lives . Scripture records the twists and turns, orchestrated by God, that shapes His chosen vessel into a fitted instrument to perform their salvific mission for humanity. </a:t>
            </a:r>
          </a:p>
        </p:txBody>
      </p:sp>
      <p:pic>
        <p:nvPicPr>
          <p:cNvPr id="14" name="Picture Placeholder 13" descr="A green arrow in a maze&#10;&#10;Description automatically generated">
            <a:extLst>
              <a:ext uri="{FF2B5EF4-FFF2-40B4-BE49-F238E27FC236}">
                <a16:creationId xmlns:a16="http://schemas.microsoft.com/office/drawing/2014/main" id="{E5EEDA75-B7A6-33A4-3215-F5F2D3B90D3F}"/>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5100"/>
        </a:solidFill>
        <a:effectLst/>
      </p:bgPr>
    </p:bg>
    <p:spTree>
      <p:nvGrpSpPr>
        <p:cNvPr id="1" name=""/>
        <p:cNvGrpSpPr/>
        <p:nvPr/>
      </p:nvGrpSpPr>
      <p:grpSpPr>
        <a:xfrm>
          <a:off x="0" y="0"/>
          <a:ext cx="0" cy="0"/>
          <a:chOff x="0" y="0"/>
          <a:chExt cx="0" cy="0"/>
        </a:xfrm>
      </p:grpSpPr>
      <p:sp>
        <p:nvSpPr>
          <p:cNvPr id="6" name="Plant">
            <a:extLst>
              <a:ext uri="{FF2B5EF4-FFF2-40B4-BE49-F238E27FC236}">
                <a16:creationId xmlns:a16="http://schemas.microsoft.com/office/drawing/2014/main" id="{A3D62B42-0116-C3B9-F544-C9EF6D6954BC}"/>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graphicFrame>
        <p:nvGraphicFramePr>
          <p:cNvPr id="7" name="Content Placeholder 4">
            <a:extLst>
              <a:ext uri="{FF2B5EF4-FFF2-40B4-BE49-F238E27FC236}">
                <a16:creationId xmlns:a16="http://schemas.microsoft.com/office/drawing/2014/main" id="{93D90C95-E18E-53C5-E603-7D7B1B7B2303}"/>
              </a:ext>
            </a:extLst>
          </p:cNvPr>
          <p:cNvGraphicFramePr>
            <a:graphicFrameLocks/>
          </p:cNvGraphicFramePr>
          <p:nvPr>
            <p:extLst>
              <p:ext uri="{D42A27DB-BD31-4B8C-83A1-F6EECF244321}">
                <p14:modId xmlns:p14="http://schemas.microsoft.com/office/powerpoint/2010/main" val="328624889"/>
              </p:ext>
            </p:extLst>
          </p:nvPr>
        </p:nvGraphicFramePr>
        <p:xfrm>
          <a:off x="1662545" y="4239492"/>
          <a:ext cx="18412691" cy="8173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avide Jones">
            <a:extLst>
              <a:ext uri="{FF2B5EF4-FFF2-40B4-BE49-F238E27FC236}">
                <a16:creationId xmlns:a16="http://schemas.microsoft.com/office/drawing/2014/main" id="{5F333948-EB17-4A4A-81D3-42E4DF9B53CB}"/>
              </a:ext>
            </a:extLst>
          </p:cNvPr>
          <p:cNvSpPr txBox="1"/>
          <p:nvPr/>
        </p:nvSpPr>
        <p:spPr>
          <a:xfrm>
            <a:off x="11273913" y="1319773"/>
            <a:ext cx="10339178" cy="3615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sz="9600" dirty="0"/>
              <a:t>Challenges Shepherds Face</a:t>
            </a:r>
          </a:p>
          <a:p>
            <a:endParaRPr dirty="0"/>
          </a:p>
        </p:txBody>
      </p:sp>
    </p:spTree>
    <p:extLst>
      <p:ext uri="{BB962C8B-B14F-4D97-AF65-F5344CB8AC3E}">
        <p14:creationId xmlns:p14="http://schemas.microsoft.com/office/powerpoint/2010/main" val="41257725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742B"/>
        </a:solidFill>
        <a:effectLst/>
      </p:bgPr>
    </p:bg>
    <p:spTree>
      <p:nvGrpSpPr>
        <p:cNvPr id="1" name=""/>
        <p:cNvGrpSpPr/>
        <p:nvPr/>
      </p:nvGrpSpPr>
      <p:grpSpPr>
        <a:xfrm>
          <a:off x="0" y="0"/>
          <a:ext cx="0" cy="0"/>
          <a:chOff x="0" y="0"/>
          <a:chExt cx="0" cy="0"/>
        </a:xfrm>
      </p:grpSpPr>
      <p:sp>
        <p:nvSpPr>
          <p:cNvPr id="6" name="Plant">
            <a:extLst>
              <a:ext uri="{FF2B5EF4-FFF2-40B4-BE49-F238E27FC236}">
                <a16:creationId xmlns:a16="http://schemas.microsoft.com/office/drawing/2014/main" id="{A3D62B42-0116-C3B9-F544-C9EF6D6954BC}"/>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
        <p:nvSpPr>
          <p:cNvPr id="2" name="Davide Jones">
            <a:extLst>
              <a:ext uri="{FF2B5EF4-FFF2-40B4-BE49-F238E27FC236}">
                <a16:creationId xmlns:a16="http://schemas.microsoft.com/office/drawing/2014/main" id="{CA0D5AD9-CFCF-1DBA-12FF-6CCAE483F730}"/>
              </a:ext>
            </a:extLst>
          </p:cNvPr>
          <p:cNvSpPr txBox="1"/>
          <p:nvPr/>
        </p:nvSpPr>
        <p:spPr>
          <a:xfrm>
            <a:off x="11273913" y="1319773"/>
            <a:ext cx="10339178" cy="3615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sz="9600" dirty="0"/>
              <a:t>Challenges Shepherds Face</a:t>
            </a:r>
          </a:p>
          <a:p>
            <a:endParaRPr dirty="0"/>
          </a:p>
        </p:txBody>
      </p:sp>
      <p:graphicFrame>
        <p:nvGraphicFramePr>
          <p:cNvPr id="3" name="Content Placeholder 4">
            <a:extLst>
              <a:ext uri="{FF2B5EF4-FFF2-40B4-BE49-F238E27FC236}">
                <a16:creationId xmlns:a16="http://schemas.microsoft.com/office/drawing/2014/main" id="{DE1F2D06-5887-F498-9D66-9C83848721F4}"/>
              </a:ext>
            </a:extLst>
          </p:cNvPr>
          <p:cNvGraphicFramePr>
            <a:graphicFrameLocks/>
          </p:cNvGraphicFramePr>
          <p:nvPr>
            <p:extLst>
              <p:ext uri="{D42A27DB-BD31-4B8C-83A1-F6EECF244321}">
                <p14:modId xmlns:p14="http://schemas.microsoft.com/office/powerpoint/2010/main" val="867239689"/>
              </p:ext>
            </p:extLst>
          </p:nvPr>
        </p:nvGraphicFramePr>
        <p:xfrm>
          <a:off x="1506457" y="3595255"/>
          <a:ext cx="18402525" cy="9217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5771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olution 01"/>
          <p:cNvSpPr txBox="1"/>
          <p:nvPr/>
        </p:nvSpPr>
        <p:spPr>
          <a:xfrm>
            <a:off x="1506458" y="2459736"/>
            <a:ext cx="10039233" cy="2913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70000"/>
              </a:lnSpc>
              <a:defRPr sz="12300" spc="-246">
                <a:solidFill>
                  <a:schemeClr val="accent1">
                    <a:hueOff val="-2402014"/>
                    <a:satOff val="-55198"/>
                    <a:lumOff val="-38708"/>
                  </a:schemeClr>
                </a:solidFill>
              </a:defRPr>
            </a:lvl1pPr>
          </a:lstStyle>
          <a:p>
            <a:r>
              <a:rPr lang="en-US" dirty="0"/>
              <a:t>Worship in Motion</a:t>
            </a:r>
            <a:endParaRPr dirty="0"/>
          </a:p>
        </p:txBody>
      </p:sp>
      <p:sp>
        <p:nvSpPr>
          <p:cNvPr id="295" name="Sem nulla pharetra diam sit amet nisl suscipit adipiscing. Tempor orci dapibus ultrices in iaculis. Lorem Ipsum."/>
          <p:cNvSpPr txBox="1"/>
          <p:nvPr/>
        </p:nvSpPr>
        <p:spPr>
          <a:xfrm>
            <a:off x="1506458" y="7307654"/>
            <a:ext cx="9704262" cy="5088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indent="0">
              <a:buNone/>
            </a:pPr>
            <a:r>
              <a:rPr lang="en-US" sz="3600" dirty="0"/>
              <a:t>Therefore, I urge you, brothers, in view of God’s mercy, to offer your bodies as living sacrifices, holy and pleasing to God—this is your spiritual act of worship. Do not conform any longer to the pattern of this world, but be transformed by the renewing of your mind. Then you will be able to test and approve what God’s will is—his good, pleasing and perfect will. Romans 12: 1-2</a:t>
            </a:r>
          </a:p>
        </p:txBody>
      </p:sp>
      <p:pic>
        <p:nvPicPr>
          <p:cNvPr id="5" name="Picture Placeholder 4" descr="A cross in the grass&#10;&#10;Description automatically generated">
            <a:extLst>
              <a:ext uri="{FF2B5EF4-FFF2-40B4-BE49-F238E27FC236}">
                <a16:creationId xmlns:a16="http://schemas.microsoft.com/office/drawing/2014/main" id="{87092F8C-DA49-7105-5A72-2BFCC0EDA4AD}"/>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13173281" y="1302308"/>
            <a:ext cx="13034170" cy="14802491"/>
          </a:xfrm>
        </p:spPr>
      </p:pic>
      <p:sp>
        <p:nvSpPr>
          <p:cNvPr id="2" name="Plant">
            <a:extLst>
              <a:ext uri="{FF2B5EF4-FFF2-40B4-BE49-F238E27FC236}">
                <a16:creationId xmlns:a16="http://schemas.microsoft.com/office/drawing/2014/main" id="{21E03B05-63B0-89B6-D050-EF79BA348BF6}"/>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extLst>
      <p:ext uri="{BB962C8B-B14F-4D97-AF65-F5344CB8AC3E}">
        <p14:creationId xmlns:p14="http://schemas.microsoft.com/office/powerpoint/2010/main" val="25695464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olution 01"/>
          <p:cNvSpPr txBox="1"/>
          <p:nvPr/>
        </p:nvSpPr>
        <p:spPr>
          <a:xfrm>
            <a:off x="1506458" y="3122225"/>
            <a:ext cx="10039233" cy="1588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70000"/>
              </a:lnSpc>
              <a:defRPr sz="12300" spc="-246">
                <a:solidFill>
                  <a:schemeClr val="accent1">
                    <a:hueOff val="-2402014"/>
                    <a:satOff val="-55198"/>
                    <a:lumOff val="-38708"/>
                  </a:schemeClr>
                </a:solidFill>
              </a:defRPr>
            </a:lvl1pPr>
          </a:lstStyle>
          <a:p>
            <a:r>
              <a:rPr lang="en-US" dirty="0"/>
              <a:t>God Bought</a:t>
            </a:r>
            <a:endParaRPr dirty="0"/>
          </a:p>
        </p:txBody>
      </p:sp>
      <p:sp>
        <p:nvSpPr>
          <p:cNvPr id="295" name="Sem nulla pharetra diam sit amet nisl suscipit adipiscing. Tempor orci dapibus ultrices in iaculis. Lorem Ipsum."/>
          <p:cNvSpPr txBox="1"/>
          <p:nvPr/>
        </p:nvSpPr>
        <p:spPr>
          <a:xfrm>
            <a:off x="1506458" y="8415650"/>
            <a:ext cx="10039232" cy="3980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indent="0">
              <a:buNone/>
            </a:pPr>
            <a:r>
              <a:rPr lang="en-US" sz="3600" dirty="0"/>
              <a:t>“Haven’t you yet learned that your body is the home of the Holy Spirit God gave you, and that he lives with you? Your body does not belong to you. For God has bought you with a great price. So use every part of your body to give glory back to God because He owns it.” </a:t>
            </a:r>
          </a:p>
          <a:p>
            <a:pPr marL="0" indent="0">
              <a:buNone/>
            </a:pPr>
            <a:r>
              <a:rPr lang="en-US" sz="3600" dirty="0"/>
              <a:t>(1 Cor 6:19-20, LIV)</a:t>
            </a:r>
          </a:p>
        </p:txBody>
      </p:sp>
      <p:pic>
        <p:nvPicPr>
          <p:cNvPr id="6" name="Picture Placeholder 5" descr="A close-up of a row of pillars&#10;&#10;Description automatically generated">
            <a:extLst>
              <a:ext uri="{FF2B5EF4-FFF2-40B4-BE49-F238E27FC236}">
                <a16:creationId xmlns:a16="http://schemas.microsoft.com/office/drawing/2014/main" id="{625B7C38-4408-9269-65FA-9FF20362E0E6}"/>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Plant">
            <a:extLst>
              <a:ext uri="{FF2B5EF4-FFF2-40B4-BE49-F238E27FC236}">
                <a16:creationId xmlns:a16="http://schemas.microsoft.com/office/drawing/2014/main" id="{E25FB65C-45E5-0AE2-002E-7CA212BAE7EA}"/>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extLst>
      <p:ext uri="{BB962C8B-B14F-4D97-AF65-F5344CB8AC3E}">
        <p14:creationId xmlns:p14="http://schemas.microsoft.com/office/powerpoint/2010/main" val="28130219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descr="Picture 2"/>
          <p:cNvPicPr>
            <a:picLocks noChangeAspect="1"/>
          </p:cNvPicPr>
          <p:nvPr/>
        </p:nvPicPr>
        <p:blipFill>
          <a:blip r:embed="rId2"/>
          <a:stretch>
            <a:fillRect/>
          </a:stretch>
        </p:blipFill>
        <p:spPr>
          <a:xfrm rot="21064990">
            <a:off x="216285" y="8153023"/>
            <a:ext cx="3550311" cy="5611120"/>
          </a:xfrm>
          <a:prstGeom prst="rect">
            <a:avLst/>
          </a:prstGeom>
          <a:ln w="12700">
            <a:miter lim="400000"/>
          </a:ln>
        </p:spPr>
      </p:pic>
      <p:sp>
        <p:nvSpPr>
          <p:cNvPr id="235" name="TextBox 3"/>
          <p:cNvSpPr txBox="1"/>
          <p:nvPr/>
        </p:nvSpPr>
        <p:spPr>
          <a:xfrm>
            <a:off x="4457026" y="1"/>
            <a:ext cx="15469949" cy="19266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lnSpc>
                <a:spcPts val="14400"/>
              </a:lnSpc>
              <a:defRPr sz="12000" spc="240">
                <a:solidFill>
                  <a:srgbClr val="5F1A1F"/>
                </a:solidFill>
                <a:latin typeface="Vintage Rotter Italics"/>
                <a:ea typeface="Vintage Rotter Italics"/>
                <a:cs typeface="Vintage Rotter Italics"/>
                <a:sym typeface="Vintage Rotter Italics"/>
              </a:defRPr>
            </a:lvl1pPr>
          </a:lstStyle>
          <a:p>
            <a:r>
              <a:rPr sz="16000" dirty="0"/>
              <a:t>Resources</a:t>
            </a:r>
          </a:p>
        </p:txBody>
      </p:sp>
      <p:sp>
        <p:nvSpPr>
          <p:cNvPr id="236" name="TextBox 4"/>
          <p:cNvSpPr txBox="1"/>
          <p:nvPr/>
        </p:nvSpPr>
        <p:spPr>
          <a:xfrm>
            <a:off x="1371600" y="2674363"/>
            <a:ext cx="21640800" cy="93098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448623" lvl="1" indent="-685800">
              <a:lnSpc>
                <a:spcPts val="5600"/>
              </a:lnSpc>
              <a:buSzPct val="100000"/>
              <a:buFont typeface="Arial" panose="020B0604020202020204" pitchFamily="34" charset="0"/>
              <a:buChar char="•"/>
              <a:defRPr sz="3400">
                <a:solidFill>
                  <a:srgbClr val="5F1A1F"/>
                </a:solidFill>
                <a:latin typeface="Century Gothic Pro"/>
                <a:ea typeface="Century Gothic Pro"/>
                <a:cs typeface="Century Gothic Pro"/>
                <a:sym typeface="Century Gothic Pro"/>
              </a:defRPr>
            </a:pPr>
            <a:r>
              <a:rPr sz="4533" dirty="0"/>
              <a:t>Books for support:</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An Unhurried Leader, by Alan Fadling</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Body By God, by Dr. Ben Lerner</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Creation Health, by Monica Reed, MD and AdventHealth</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Depression in the African American Clergy, by Wynnetta Wimberley</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God’s Design for a Highly Healthy Person, by Walt Larimore, M.D.</a:t>
            </a:r>
            <a:endParaRPr lang="en-US" sz="4533" dirty="0"/>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lang="en-US" sz="4533" dirty="0"/>
              <a:t>Health. Gov (Physical Activity Guidelines for Americans)</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lang="en-US" sz="4533" dirty="0"/>
              <a:t>KILLING BURNOUT, Mastering the Art of Resilience, By Ricardo J. Whyte, M.D. &amp; </a:t>
            </a:r>
            <a:r>
              <a:rPr lang="en-US" sz="4533" dirty="0" err="1"/>
              <a:t>Suranee</a:t>
            </a:r>
            <a:r>
              <a:rPr lang="en-US" sz="4533" dirty="0"/>
              <a:t> </a:t>
            </a:r>
            <a:r>
              <a:rPr lang="en-US" sz="4533" dirty="0" err="1"/>
              <a:t>Waleszonia</a:t>
            </a:r>
            <a:r>
              <a:rPr lang="en-US" sz="4533" dirty="0"/>
              <a:t>, </a:t>
            </a:r>
            <a:r>
              <a:rPr lang="en-US" sz="4533" dirty="0" err="1"/>
              <a:t>Ph.D</a:t>
            </a:r>
            <a:endParaRPr sz="4533" dirty="0"/>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Mending Ministers, by Ivan Williams, Petr Cincala, Rene Drumm</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Ministry of Healing, by Ellen G. White</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That Their Work Will Be A Joy, by Cameron Lee and Kurt Fredrickson</a:t>
            </a:r>
          </a:p>
          <a:p>
            <a:pPr marL="3051293" lvl="2" indent="-1017097">
              <a:lnSpc>
                <a:spcPts val="5600"/>
              </a:lnSpc>
              <a:buSzPct val="100000"/>
              <a:buFont typeface="Arial"/>
              <a:buChar char="⚬"/>
              <a:defRPr sz="3400">
                <a:solidFill>
                  <a:srgbClr val="5F1A1F"/>
                </a:solidFill>
                <a:latin typeface="Century Gothic Pro"/>
                <a:ea typeface="Century Gothic Pro"/>
                <a:cs typeface="Century Gothic Pro"/>
                <a:sym typeface="Century Gothic Pro"/>
              </a:defRPr>
            </a:pPr>
            <a:r>
              <a:rPr sz="4533" dirty="0"/>
              <a:t>The Way of the Shepherd, by Dr. Kevin Leman and Wi</a:t>
            </a:r>
            <a:r>
              <a:rPr lang="en-US" sz="4533" dirty="0"/>
              <a:t>l</a:t>
            </a:r>
            <a:r>
              <a:rPr sz="4533" dirty="0"/>
              <a:t>liam Pentax</a:t>
            </a:r>
            <a:r>
              <a:rPr lang="en-US" sz="4533" dirty="0"/>
              <a:t> </a:t>
            </a:r>
            <a:endParaRPr sz="4533"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CA41"/>
        </a:solidFill>
        <a:effectLst/>
      </p:bgPr>
    </p:bg>
    <p:spTree>
      <p:nvGrpSpPr>
        <p:cNvPr id="1" name=""/>
        <p:cNvGrpSpPr/>
        <p:nvPr/>
      </p:nvGrpSpPr>
      <p:grpSpPr>
        <a:xfrm>
          <a:off x="0" y="0"/>
          <a:ext cx="0" cy="0"/>
          <a:chOff x="0" y="0"/>
          <a:chExt cx="0" cy="0"/>
        </a:xfrm>
      </p:grpSpPr>
      <p:sp>
        <p:nvSpPr>
          <p:cNvPr id="203" name="Plant"/>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015100"/>
                </a:solidFill>
              </a:rPr>
              <a:t>The Shepherds Fitness Plan</a:t>
            </a:r>
            <a:endParaRPr dirty="0">
              <a:solidFill>
                <a:srgbClr val="015100"/>
              </a:solidFill>
            </a:endParaRPr>
          </a:p>
        </p:txBody>
      </p:sp>
      <p:sp>
        <p:nvSpPr>
          <p:cNvPr id="204" name="About Plant Served"/>
          <p:cNvSpPr txBox="1"/>
          <p:nvPr/>
        </p:nvSpPr>
        <p:spPr>
          <a:xfrm>
            <a:off x="1506458" y="2997914"/>
            <a:ext cx="10245275"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Self-Development </a:t>
            </a:r>
            <a:endParaRPr dirty="0">
              <a:latin typeface="DM Sans" pitchFamily="2" charset="77"/>
            </a:endParaRPr>
          </a:p>
        </p:txBody>
      </p:sp>
      <p:sp>
        <p:nvSpPr>
          <p:cNvPr id="205" name="We know it can be hard to break bad habits, but we also know that if you have the right tools and support, it can happen. Our goal is to give you both of those things so that you can make the changes you want to see in your life and in your body."/>
          <p:cNvSpPr txBox="1"/>
          <p:nvPr/>
        </p:nvSpPr>
        <p:spPr>
          <a:xfrm>
            <a:off x="1506458" y="6858035"/>
            <a:ext cx="9327797" cy="6196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chemeClr val="accent5">
                    <a:hueOff val="9033487"/>
                    <a:satOff val="-87747"/>
                    <a:lumOff val="22687"/>
                  </a:schemeClr>
                </a:solidFill>
              </a:defRPr>
            </a:lvl1pPr>
          </a:lstStyle>
          <a:p>
            <a:r>
              <a:rPr lang="en-US" sz="3600" dirty="0">
                <a:solidFill>
                  <a:srgbClr val="015100"/>
                </a:solidFill>
              </a:rPr>
              <a:t>Our first duty towards God and fellow beings is that of self-development. Every faculty with which the Creator has endowed us should be cultivated to the highest degree of perfection, that we may be able to do the greatest amount</a:t>
            </a:r>
          </a:p>
          <a:p>
            <a:r>
              <a:rPr lang="en-US" sz="3600" dirty="0">
                <a:solidFill>
                  <a:srgbClr val="015100"/>
                </a:solidFill>
              </a:rPr>
              <a:t>of good of which we are capable. Hence that time is spent to good account which is directed to the establishment and preservation of sound physical and mental health. </a:t>
            </a:r>
            <a:r>
              <a:rPr lang="en-US" sz="3600" i="1" dirty="0">
                <a:solidFill>
                  <a:srgbClr val="015100"/>
                </a:solidFill>
              </a:rPr>
              <a:t>Signs of the Times (1890)</a:t>
            </a:r>
          </a:p>
        </p:txBody>
      </p:sp>
      <p:pic>
        <p:nvPicPr>
          <p:cNvPr id="5" name="Picture Placeholder 4" descr="A close-up of clouds&#10;&#10;Description automatically generated">
            <a:extLst>
              <a:ext uri="{FF2B5EF4-FFF2-40B4-BE49-F238E27FC236}">
                <a16:creationId xmlns:a16="http://schemas.microsoft.com/office/drawing/2014/main" id="{A2E63A5B-4697-F54E-02ED-6D550C38A03A}"/>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01890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2402014"/>
            <a:satOff val="-55198"/>
            <a:lumOff val="-38708"/>
          </a:schemeClr>
        </a:solidFill>
        <a:effectLst/>
      </p:bgPr>
    </p:bg>
    <p:spTree>
      <p:nvGrpSpPr>
        <p:cNvPr id="1" name=""/>
        <p:cNvGrpSpPr/>
        <p:nvPr/>
      </p:nvGrpSpPr>
      <p:grpSpPr>
        <a:xfrm>
          <a:off x="0" y="0"/>
          <a:ext cx="0" cy="0"/>
          <a:chOff x="0" y="0"/>
          <a:chExt cx="0" cy="0"/>
        </a:xfrm>
      </p:grpSpPr>
      <p:pic>
        <p:nvPicPr>
          <p:cNvPr id="2" name="Picture Placeholder 1" descr="Sunset on desert">
            <a:extLst>
              <a:ext uri="{FF2B5EF4-FFF2-40B4-BE49-F238E27FC236}">
                <a16:creationId xmlns:a16="http://schemas.microsoft.com/office/drawing/2014/main" id="{5DB06BE6-E63B-DC80-AD4E-098B37E5FF29}"/>
              </a:ext>
            </a:extLst>
          </p:cNvPr>
          <p:cNvPicPr>
            <a:picLocks noGrp="1" noChangeAspect="1"/>
          </p:cNvPicPr>
          <p:nvPr>
            <p:ph type="pic" idx="21"/>
          </p:nvPr>
        </p:nvPicPr>
        <p:blipFill rotWithShape="1">
          <a:blip r:embed="rId2" cstate="screen">
            <a:extLst>
              <a:ext uri="{28A0092B-C50C-407E-A947-70E740481C1C}">
                <a14:useLocalDpi xmlns:a14="http://schemas.microsoft.com/office/drawing/2010/main"/>
              </a:ext>
            </a:extLst>
          </a:blip>
          <a:srcRect/>
          <a:stretch/>
        </p:blipFill>
        <p:spPr>
          <a:xfrm>
            <a:off x="0" y="0"/>
            <a:ext cx="24384105" cy="13716000"/>
          </a:xfrm>
          <a:prstGeom prst="rect">
            <a:avLst/>
          </a:prstGeom>
        </p:spPr>
      </p:pic>
      <p:sp>
        <p:nvSpPr>
          <p:cNvPr id="312" name="Healthy Food is a simple way to get healthy"/>
          <p:cNvSpPr txBox="1"/>
          <p:nvPr/>
        </p:nvSpPr>
        <p:spPr>
          <a:xfrm>
            <a:off x="1506457" y="2464941"/>
            <a:ext cx="5949419" cy="423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70000"/>
              </a:lnSpc>
              <a:defRPr sz="12300" spc="-246">
                <a:solidFill>
                  <a:schemeClr val="accent6">
                    <a:hueOff val="5408370"/>
                    <a:satOff val="-100000"/>
                    <a:lumOff val="36989"/>
                  </a:schemeClr>
                </a:solidFill>
              </a:defRPr>
            </a:lvl1pPr>
          </a:lstStyle>
          <a:p>
            <a:r>
              <a:rPr lang="en-US" dirty="0">
                <a:solidFill>
                  <a:srgbClr val="015100"/>
                </a:solidFill>
              </a:rPr>
              <a:t>Moses and David</a:t>
            </a:r>
            <a:endParaRPr dirty="0">
              <a:solidFill>
                <a:srgbClr val="015100"/>
              </a:solidFill>
            </a:endParaRPr>
          </a:p>
        </p:txBody>
      </p:sp>
      <p:sp>
        <p:nvSpPr>
          <p:cNvPr id="6" name="Plant">
            <a:extLst>
              <a:ext uri="{FF2B5EF4-FFF2-40B4-BE49-F238E27FC236}">
                <a16:creationId xmlns:a16="http://schemas.microsoft.com/office/drawing/2014/main" id="{3A059ABC-2367-FEAD-EA66-511CE166DE18}"/>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5100"/>
        </a:solidFill>
        <a:effectLst/>
      </p:bgPr>
    </p:bg>
    <p:spTree>
      <p:nvGrpSpPr>
        <p:cNvPr id="1" name=""/>
        <p:cNvGrpSpPr/>
        <p:nvPr/>
      </p:nvGrpSpPr>
      <p:grpSpPr>
        <a:xfrm>
          <a:off x="0" y="0"/>
          <a:ext cx="0" cy="0"/>
          <a:chOff x="0" y="0"/>
          <a:chExt cx="0" cy="0"/>
        </a:xfrm>
      </p:grpSpPr>
      <p:sp>
        <p:nvSpPr>
          <p:cNvPr id="462" name="Jones has a wealth of experience in food and nutrition. With over 12 years experience in catering and 10 years in training and consultancy."/>
          <p:cNvSpPr txBox="1"/>
          <p:nvPr/>
        </p:nvSpPr>
        <p:spPr>
          <a:xfrm>
            <a:off x="13260772" y="1992009"/>
            <a:ext cx="9103567"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700">
                <a:solidFill>
                  <a:schemeClr val="accent6">
                    <a:hueOff val="5408370"/>
                    <a:satOff val="-100000"/>
                    <a:lumOff val="36989"/>
                  </a:schemeClr>
                </a:solidFill>
              </a:defRPr>
            </a:lvl1pPr>
          </a:lstStyle>
          <a:p>
            <a:pPr algn="ctr"/>
            <a:endParaRPr lang="en-US" sz="4800" dirty="0"/>
          </a:p>
          <a:p>
            <a:pPr algn="ctr"/>
            <a:r>
              <a:rPr lang="en-US" sz="6000" dirty="0"/>
              <a:t>Multi-dimensional development</a:t>
            </a:r>
          </a:p>
        </p:txBody>
      </p:sp>
      <p:sp>
        <p:nvSpPr>
          <p:cNvPr id="463" name="Davide Jones"/>
          <p:cNvSpPr txBox="1"/>
          <p:nvPr/>
        </p:nvSpPr>
        <p:spPr>
          <a:xfrm>
            <a:off x="1506458" y="2573715"/>
            <a:ext cx="10685542"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Moses Wholeness</a:t>
            </a:r>
            <a:endParaRPr dirty="0"/>
          </a:p>
        </p:txBody>
      </p:sp>
      <p:sp>
        <p:nvSpPr>
          <p:cNvPr id="6" name="Plant">
            <a:extLst>
              <a:ext uri="{FF2B5EF4-FFF2-40B4-BE49-F238E27FC236}">
                <a16:creationId xmlns:a16="http://schemas.microsoft.com/office/drawing/2014/main" id="{A3D62B42-0116-C3B9-F544-C9EF6D6954BC}"/>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graphicFrame>
        <p:nvGraphicFramePr>
          <p:cNvPr id="8" name="Content Placeholder 4">
            <a:extLst>
              <a:ext uri="{FF2B5EF4-FFF2-40B4-BE49-F238E27FC236}">
                <a16:creationId xmlns:a16="http://schemas.microsoft.com/office/drawing/2014/main" id="{D8D8D961-B5DB-1E96-E368-EB3303F4B349}"/>
              </a:ext>
            </a:extLst>
          </p:cNvPr>
          <p:cNvGraphicFramePr>
            <a:graphicFrameLocks/>
          </p:cNvGraphicFramePr>
          <p:nvPr>
            <p:extLst>
              <p:ext uri="{D42A27DB-BD31-4B8C-83A1-F6EECF244321}">
                <p14:modId xmlns:p14="http://schemas.microsoft.com/office/powerpoint/2010/main" val="2136779841"/>
              </p:ext>
            </p:extLst>
          </p:nvPr>
        </p:nvGraphicFramePr>
        <p:xfrm>
          <a:off x="12787035" y="5418011"/>
          <a:ext cx="10051039" cy="769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Placeholder 13" descr="A person standing on a rock&#10;&#10;Description automatically generated">
            <a:extLst>
              <a:ext uri="{FF2B5EF4-FFF2-40B4-BE49-F238E27FC236}">
                <a16:creationId xmlns:a16="http://schemas.microsoft.com/office/drawing/2014/main" id="{F290FE87-1BF1-7055-EEF1-C7F7129AF9CB}"/>
              </a:ext>
            </a:extLst>
          </p:cNvPr>
          <p:cNvPicPr>
            <a:picLocks noGrp="1" noChangeAspect="1"/>
          </p:cNvPicPr>
          <p:nvPr>
            <p:ph type="pic" sz="half" idx="21"/>
          </p:nvPr>
        </p:nvPicPr>
        <p:blipFill>
          <a:blip r:embed="rId7"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742B"/>
        </a:solidFill>
        <a:effectLst/>
      </p:bgPr>
    </p:bg>
    <p:spTree>
      <p:nvGrpSpPr>
        <p:cNvPr id="1" name=""/>
        <p:cNvGrpSpPr/>
        <p:nvPr/>
      </p:nvGrpSpPr>
      <p:grpSpPr>
        <a:xfrm>
          <a:off x="0" y="0"/>
          <a:ext cx="0" cy="0"/>
          <a:chOff x="0" y="0"/>
          <a:chExt cx="0" cy="0"/>
        </a:xfrm>
      </p:grpSpPr>
      <p:sp>
        <p:nvSpPr>
          <p:cNvPr id="462" name="Jones has a wealth of experience in food and nutrition. With over 12 years experience in catering and 10 years in training and consultancy."/>
          <p:cNvSpPr txBox="1"/>
          <p:nvPr/>
        </p:nvSpPr>
        <p:spPr>
          <a:xfrm>
            <a:off x="13260773" y="1977651"/>
            <a:ext cx="9103567"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700">
                <a:solidFill>
                  <a:schemeClr val="accent6">
                    <a:hueOff val="5408370"/>
                    <a:satOff val="-100000"/>
                    <a:lumOff val="36989"/>
                  </a:schemeClr>
                </a:solidFill>
              </a:defRPr>
            </a:lvl1pPr>
          </a:lstStyle>
          <a:p>
            <a:pPr algn="ctr"/>
            <a:endParaRPr lang="en-US" sz="4800" dirty="0"/>
          </a:p>
          <a:p>
            <a:pPr algn="ctr"/>
            <a:r>
              <a:rPr lang="en-US" sz="6000" dirty="0"/>
              <a:t>Multi-dimensional development</a:t>
            </a:r>
          </a:p>
        </p:txBody>
      </p:sp>
      <p:sp>
        <p:nvSpPr>
          <p:cNvPr id="463" name="Davide Jones"/>
          <p:cNvSpPr txBox="1"/>
          <p:nvPr/>
        </p:nvSpPr>
        <p:spPr>
          <a:xfrm>
            <a:off x="1506458" y="2546006"/>
            <a:ext cx="10685542"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defRPr sz="12300" spc="-246">
                <a:solidFill>
                  <a:schemeClr val="accent6">
                    <a:hueOff val="5408370"/>
                    <a:satOff val="-100000"/>
                    <a:lumOff val="36989"/>
                  </a:schemeClr>
                </a:solidFill>
              </a:defRPr>
            </a:lvl1pPr>
          </a:lstStyle>
          <a:p>
            <a:r>
              <a:rPr lang="en-US" dirty="0"/>
              <a:t>David Wholeness</a:t>
            </a:r>
            <a:endParaRPr dirty="0"/>
          </a:p>
        </p:txBody>
      </p:sp>
      <p:sp>
        <p:nvSpPr>
          <p:cNvPr id="6" name="Plant">
            <a:extLst>
              <a:ext uri="{FF2B5EF4-FFF2-40B4-BE49-F238E27FC236}">
                <a16:creationId xmlns:a16="http://schemas.microsoft.com/office/drawing/2014/main" id="{A3D62B42-0116-C3B9-F544-C9EF6D6954BC}"/>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graphicFrame>
        <p:nvGraphicFramePr>
          <p:cNvPr id="2" name="Content Placeholder 4">
            <a:extLst>
              <a:ext uri="{FF2B5EF4-FFF2-40B4-BE49-F238E27FC236}">
                <a16:creationId xmlns:a16="http://schemas.microsoft.com/office/drawing/2014/main" id="{7438D128-A89D-7DD4-32F9-50D0442F223B}"/>
              </a:ext>
            </a:extLst>
          </p:cNvPr>
          <p:cNvGraphicFramePr>
            <a:graphicFrameLocks/>
          </p:cNvGraphicFramePr>
          <p:nvPr>
            <p:extLst>
              <p:ext uri="{D42A27DB-BD31-4B8C-83A1-F6EECF244321}">
                <p14:modId xmlns:p14="http://schemas.microsoft.com/office/powerpoint/2010/main" val="1742020992"/>
              </p:ext>
            </p:extLst>
          </p:nvPr>
        </p:nvGraphicFramePr>
        <p:xfrm>
          <a:off x="12879944" y="6074283"/>
          <a:ext cx="9997598" cy="6508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Placeholder 17" descr="A stack of rocks in the sand&#10;&#10;Description automatically generated">
            <a:extLst>
              <a:ext uri="{FF2B5EF4-FFF2-40B4-BE49-F238E27FC236}">
                <a16:creationId xmlns:a16="http://schemas.microsoft.com/office/drawing/2014/main" id="{38B3AE8F-6B1C-CECE-8587-A0B4672197AE}"/>
              </a:ext>
            </a:extLst>
          </p:cNvPr>
          <p:cNvPicPr>
            <a:picLocks noGrp="1" noChangeAspect="1"/>
          </p:cNvPicPr>
          <p:nvPr>
            <p:ph type="pic" sz="half" idx="21"/>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70910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hueOff val="5408370"/>
            <a:satOff val="-100000"/>
            <a:lumOff val="36989"/>
          </a:schemeClr>
        </a:solidFill>
        <a:effectLst/>
      </p:bgPr>
    </p:bg>
    <p:spTree>
      <p:nvGrpSpPr>
        <p:cNvPr id="1" name=""/>
        <p:cNvGrpSpPr/>
        <p:nvPr/>
      </p:nvGrpSpPr>
      <p:grpSpPr>
        <a:xfrm>
          <a:off x="0" y="0"/>
          <a:ext cx="0" cy="0"/>
          <a:chOff x="0" y="0"/>
          <a:chExt cx="0" cy="0"/>
        </a:xfrm>
      </p:grpSpPr>
      <p:sp>
        <p:nvSpPr>
          <p:cNvPr id="294" name="Solution 01"/>
          <p:cNvSpPr txBox="1"/>
          <p:nvPr/>
        </p:nvSpPr>
        <p:spPr>
          <a:xfrm>
            <a:off x="1506458" y="2459736"/>
            <a:ext cx="10039233" cy="2913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70000"/>
              </a:lnSpc>
              <a:defRPr sz="12300" spc="-246">
                <a:solidFill>
                  <a:schemeClr val="accent1">
                    <a:hueOff val="-2402014"/>
                    <a:satOff val="-55198"/>
                    <a:lumOff val="-38708"/>
                  </a:schemeClr>
                </a:solidFill>
              </a:defRPr>
            </a:lvl1pPr>
          </a:lstStyle>
          <a:p>
            <a:r>
              <a:rPr lang="en-US" dirty="0"/>
              <a:t>The Whole-Life</a:t>
            </a:r>
            <a:endParaRPr dirty="0"/>
          </a:p>
        </p:txBody>
      </p:sp>
      <p:sp>
        <p:nvSpPr>
          <p:cNvPr id="295" name="Sem nulla pharetra diam sit amet nisl suscipit adipiscing. Tempor orci dapibus ultrices in iaculis. Lorem Ipsum."/>
          <p:cNvSpPr txBox="1"/>
          <p:nvPr/>
        </p:nvSpPr>
        <p:spPr>
          <a:xfrm>
            <a:off x="1506458" y="6858000"/>
            <a:ext cx="10685542" cy="5888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indent="0">
              <a:lnSpc>
                <a:spcPct val="100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more serious we are about our heavenly calling, the more we become aware of the tension caused by the allurements and entanglements of our earthly condition. Many believers have inadvertently resolved this tension by compartmentalizing their lives. They do this by treating their relationship with Christ as a component of their lives along with other components such as family, work, and finances. This compartmentalization fosters a dichotomy between the secular and the spiritual, so that the spiritual becomes something we do on certain occasions such as church, Bible studies, and devotional times… KENNETH BOA,  “CONFIRMED TO HIS IMAGE” (p.202).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400" dirty="0"/>
          </a:p>
        </p:txBody>
      </p:sp>
      <p:sp>
        <p:nvSpPr>
          <p:cNvPr id="2" name="Plant">
            <a:extLst>
              <a:ext uri="{FF2B5EF4-FFF2-40B4-BE49-F238E27FC236}">
                <a16:creationId xmlns:a16="http://schemas.microsoft.com/office/drawing/2014/main" id="{5F788ED0-D766-4ECF-5480-02049C200B9E}"/>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pic>
        <p:nvPicPr>
          <p:cNvPr id="9" name="Picture Placeholder 8" descr="A high angle view of a forest&#10;&#10;Description automatically generated">
            <a:extLst>
              <a:ext uri="{FF2B5EF4-FFF2-40B4-BE49-F238E27FC236}">
                <a16:creationId xmlns:a16="http://schemas.microsoft.com/office/drawing/2014/main" id="{8EE74A0B-B975-541E-CD8A-250C46ED438F}"/>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121068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olution 01"/>
          <p:cNvSpPr txBox="1"/>
          <p:nvPr/>
        </p:nvSpPr>
        <p:spPr>
          <a:xfrm>
            <a:off x="1506458" y="2459736"/>
            <a:ext cx="10039233" cy="2913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70000"/>
              </a:lnSpc>
              <a:defRPr sz="12300" spc="-246">
                <a:solidFill>
                  <a:schemeClr val="accent1">
                    <a:hueOff val="-2402014"/>
                    <a:satOff val="-55198"/>
                    <a:lumOff val="-38708"/>
                  </a:schemeClr>
                </a:solidFill>
              </a:defRPr>
            </a:lvl1pPr>
          </a:lstStyle>
          <a:p>
            <a:r>
              <a:rPr lang="en-US" dirty="0"/>
              <a:t>The Whole-Life</a:t>
            </a:r>
            <a:endParaRPr dirty="0"/>
          </a:p>
        </p:txBody>
      </p:sp>
      <p:sp>
        <p:nvSpPr>
          <p:cNvPr id="295" name="Sem nulla pharetra diam sit amet nisl suscipit adipiscing. Tempor orci dapibus ultrices in iaculis. Lorem Ipsum."/>
          <p:cNvSpPr txBox="1"/>
          <p:nvPr/>
        </p:nvSpPr>
        <p:spPr>
          <a:xfrm>
            <a:off x="1506458" y="7535108"/>
            <a:ext cx="10685542"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indent="0">
              <a:lnSpc>
                <a:spcPct val="100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assumption is that the more of these things we do, the more spiritual we are. By contrast, holistic spirituality stresses the centrality of Christ and his relevance to every component of our lives. This biblical alternative to a compartmentalization mentality focuses on the implications of Christ’s lordship over every aspect of life in such a way that even the most mundane components of life can become expressions of the life of Christ in us. KENNETH BOA,  “CONFIRMED TO HIS IMAGE” (p.202).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descr="A high angle view of a forest&#10;&#10;Description automatically generated">
            <a:extLst>
              <a:ext uri="{FF2B5EF4-FFF2-40B4-BE49-F238E27FC236}">
                <a16:creationId xmlns:a16="http://schemas.microsoft.com/office/drawing/2014/main" id="{B07704C7-7155-CDA8-EE5E-D64E724D0370}"/>
              </a:ext>
            </a:extLst>
          </p:cNvPr>
          <p:cNvPicPr>
            <a:picLocks noGrp="1" noChangeAspect="1"/>
          </p:cNvPicPr>
          <p:nvPr>
            <p:ph type="pic"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Plant">
            <a:extLst>
              <a:ext uri="{FF2B5EF4-FFF2-40B4-BE49-F238E27FC236}">
                <a16:creationId xmlns:a16="http://schemas.microsoft.com/office/drawing/2014/main" id="{5F788ED0-D766-4ECF-5480-02049C200B9E}"/>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extLst>
      <p:ext uri="{BB962C8B-B14F-4D97-AF65-F5344CB8AC3E}">
        <p14:creationId xmlns:p14="http://schemas.microsoft.com/office/powerpoint/2010/main" val="21055156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olution 01"/>
          <p:cNvSpPr txBox="1"/>
          <p:nvPr/>
        </p:nvSpPr>
        <p:spPr>
          <a:xfrm>
            <a:off x="1506458" y="2459736"/>
            <a:ext cx="10039233" cy="2913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70000"/>
              </a:lnSpc>
              <a:defRPr sz="12300" spc="-246">
                <a:solidFill>
                  <a:schemeClr val="accent1">
                    <a:hueOff val="-2402014"/>
                    <a:satOff val="-55198"/>
                    <a:lumOff val="-38708"/>
                  </a:schemeClr>
                </a:solidFill>
              </a:defRPr>
            </a:lvl1pPr>
          </a:lstStyle>
          <a:p>
            <a:r>
              <a:rPr lang="en-US" dirty="0"/>
              <a:t>Highly Healthy Person</a:t>
            </a:r>
            <a:endParaRPr dirty="0"/>
          </a:p>
        </p:txBody>
      </p:sp>
      <p:sp>
        <p:nvSpPr>
          <p:cNvPr id="295" name="Sem nulla pharetra diam sit amet nisl suscipit adipiscing. Tempor orci dapibus ultrices in iaculis. Lorem Ipsum."/>
          <p:cNvSpPr txBox="1"/>
          <p:nvPr/>
        </p:nvSpPr>
        <p:spPr>
          <a:xfrm>
            <a:off x="1506458" y="7134999"/>
            <a:ext cx="10685542" cy="5334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None/>
            </a:pPr>
            <a:r>
              <a:rPr lang="en-US" sz="4400" dirty="0"/>
              <a:t>“Being highly healthy means that our entire being – physical, emotional, relational, and spiritual – must be functioning as God designed us to function.”  </a:t>
            </a:r>
          </a:p>
          <a:p>
            <a:pPr>
              <a:buNone/>
            </a:pPr>
            <a:r>
              <a:rPr lang="en-US" sz="3200" b="1" dirty="0"/>
              <a:t>			</a:t>
            </a:r>
          </a:p>
          <a:p>
            <a:pPr>
              <a:buNone/>
            </a:pPr>
            <a:r>
              <a:rPr lang="en-US" sz="3200" b="1" dirty="0"/>
              <a:t>Walt Larimore (2005) </a:t>
            </a:r>
            <a:r>
              <a:rPr lang="en-US" sz="3200" b="1" i="1" dirty="0"/>
              <a:t>God’s Design for the Highly Healthy Person, p. 28</a:t>
            </a:r>
            <a:endParaRPr lang="en-US" sz="3200" dirty="0"/>
          </a:p>
          <a:p>
            <a:pPr marL="0" indent="0">
              <a:lnSpc>
                <a:spcPct val="100000"/>
              </a:lnSpc>
              <a:buNone/>
            </a:pPr>
            <a:endParaRPr lang="en-US" sz="2400" dirty="0"/>
          </a:p>
        </p:txBody>
      </p:sp>
      <p:pic>
        <p:nvPicPr>
          <p:cNvPr id="7" name="Picture Placeholder 6" descr="A close-up of a stack of rocks&#10;&#10;Description automatically generated">
            <a:extLst>
              <a:ext uri="{FF2B5EF4-FFF2-40B4-BE49-F238E27FC236}">
                <a16:creationId xmlns:a16="http://schemas.microsoft.com/office/drawing/2014/main" id="{EC94F4C0-BFAF-2942-36CD-2A5E6C707C62}"/>
              </a:ext>
            </a:extLst>
          </p:cNvPr>
          <p:cNvPicPr>
            <a:picLocks noGrp="1" noChangeAspect="1"/>
          </p:cNvPicPr>
          <p:nvPr>
            <p:ph type="pic" idx="21"/>
          </p:nvPr>
        </p:nvPicPr>
        <p:blipFill rotWithShape="1">
          <a:blip r:embed="rId3" cstate="screen">
            <a:extLst>
              <a:ext uri="{28A0092B-C50C-407E-A947-70E740481C1C}">
                <a14:useLocalDpi xmlns:a14="http://schemas.microsoft.com/office/drawing/2010/main"/>
              </a:ext>
            </a:extLst>
          </a:blip>
          <a:srcRect l="-842" t="-118"/>
          <a:stretch/>
        </p:blipFill>
        <p:spPr>
          <a:xfrm>
            <a:off x="13173281" y="1302308"/>
            <a:ext cx="13034170" cy="14802491"/>
          </a:xfrm>
        </p:spPr>
      </p:pic>
      <p:sp>
        <p:nvSpPr>
          <p:cNvPr id="2" name="Plant">
            <a:extLst>
              <a:ext uri="{FF2B5EF4-FFF2-40B4-BE49-F238E27FC236}">
                <a16:creationId xmlns:a16="http://schemas.microsoft.com/office/drawing/2014/main" id="{5F788ED0-D766-4ECF-5480-02049C200B9E}"/>
              </a:ext>
            </a:extLst>
          </p:cNvPr>
          <p:cNvSpPr txBox="1"/>
          <p:nvPr/>
        </p:nvSpPr>
        <p:spPr>
          <a:xfrm>
            <a:off x="1506458" y="1319773"/>
            <a:ext cx="5949419" cy="590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a:solidFill>
                  <a:schemeClr val="accent4">
                    <a:hueOff val="6813337"/>
                    <a:satOff val="-68301"/>
                    <a:lumOff val="-8239"/>
                  </a:schemeClr>
                </a:solidFill>
                <a:latin typeface="DM Sans Bold"/>
                <a:ea typeface="DM Sans Bold"/>
                <a:cs typeface="DM Sans Bold"/>
                <a:sym typeface="DM Sans Bold"/>
              </a:defRPr>
            </a:lvl1pPr>
          </a:lstStyle>
          <a:p>
            <a:r>
              <a:rPr lang="en-US" dirty="0">
                <a:solidFill>
                  <a:srgbClr val="FAA200"/>
                </a:solidFill>
              </a:rPr>
              <a:t>The Shepherds Fitness Plan</a:t>
            </a:r>
            <a:endParaRPr dirty="0">
              <a:solidFill>
                <a:srgbClr val="FAA200"/>
              </a:solidFill>
            </a:endParaRPr>
          </a:p>
        </p:txBody>
      </p:sp>
    </p:spTree>
    <p:extLst>
      <p:ext uri="{BB962C8B-B14F-4D97-AF65-F5344CB8AC3E}">
        <p14:creationId xmlns:p14="http://schemas.microsoft.com/office/powerpoint/2010/main" val="139331007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363636"/>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DM Sans Medium"/>
        <a:ea typeface="DM Sans Medium"/>
        <a:cs typeface="DM Sans Medium"/>
      </a:majorFont>
      <a:minorFont>
        <a:latin typeface="DM Sans Regular"/>
        <a:ea typeface="DM Sans Regular"/>
        <a:cs typeface="DM Sans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2402014"/>
            <a:satOff val="-55198"/>
            <a:lumOff val="-38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accent6">
                <a:hueOff val="5408370"/>
                <a:satOff val="-100000"/>
                <a:lumOff val="36989"/>
              </a:schemeClr>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DM Sans Medium"/>
        <a:ea typeface="DM Sans Medium"/>
        <a:cs typeface="DM Sans Medium"/>
      </a:majorFont>
      <a:minorFont>
        <a:latin typeface="DM Sans Regular"/>
        <a:ea typeface="DM Sans Regular"/>
        <a:cs typeface="DM Sans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2402014"/>
            <a:satOff val="-55198"/>
            <a:lumOff val="-38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accent6">
                <a:hueOff val="5408370"/>
                <a:satOff val="-100000"/>
                <a:lumOff val="36989"/>
              </a:schemeClr>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00000"/>
          </a:lnSpc>
          <a:spcBef>
            <a:spcPts val="0"/>
          </a:spcBef>
          <a:spcAft>
            <a:spcPts val="0"/>
          </a:spcAft>
          <a:buClrTx/>
          <a:buSzTx/>
          <a:buFontTx/>
          <a:buNone/>
          <a:tabLst/>
          <a:defRPr kumimoji="0" sz="2900" b="0" i="0" u="none" strike="noStrike" cap="none" spc="0" normalizeH="0" baseline="0">
            <a:ln>
              <a:noFill/>
            </a:ln>
            <a:solidFill>
              <a:srgbClr val="363636"/>
            </a:solidFill>
            <a:effectLst/>
            <a:uFillTx/>
            <a:latin typeface="+mn-lt"/>
            <a:ea typeface="+mn-ea"/>
            <a:cs typeface="+mn-cs"/>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10172</TotalTime>
  <Words>1520</Words>
  <Application>Microsoft Office PowerPoint</Application>
  <PresentationFormat>Custom</PresentationFormat>
  <Paragraphs>180</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Helvetica Neue</vt:lpstr>
      <vt:lpstr>Arial</vt:lpstr>
      <vt:lpstr>Montserrat Bold</vt:lpstr>
      <vt:lpstr>DM Sans</vt:lpstr>
      <vt:lpstr>DM Sans Regular</vt:lpstr>
      <vt:lpstr>Times New Roman</vt:lpstr>
      <vt:lpstr>Calibri</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Bryce Williams</cp:lastModifiedBy>
  <cp:revision>19</cp:revision>
  <dcterms:modified xsi:type="dcterms:W3CDTF">2024-04-12T14:52:36Z</dcterms:modified>
</cp:coreProperties>
</file>